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83" r:id="rId8"/>
    <p:sldId id="262" r:id="rId9"/>
    <p:sldId id="278" r:id="rId10"/>
    <p:sldId id="263" r:id="rId11"/>
    <p:sldId id="264" r:id="rId12"/>
    <p:sldId id="280" r:id="rId13"/>
    <p:sldId id="265" r:id="rId14"/>
    <p:sldId id="272" r:id="rId15"/>
    <p:sldId id="273" r:id="rId16"/>
    <p:sldId id="284" r:id="rId17"/>
    <p:sldId id="274" r:id="rId18"/>
    <p:sldId id="266" r:id="rId19"/>
    <p:sldId id="281" r:id="rId20"/>
    <p:sldId id="267" r:id="rId21"/>
    <p:sldId id="268" r:id="rId22"/>
    <p:sldId id="269" r:id="rId23"/>
    <p:sldId id="270" r:id="rId24"/>
    <p:sldId id="271" r:id="rId25"/>
    <p:sldId id="277" r:id="rId26"/>
    <p:sldId id="275" r:id="rId27"/>
    <p:sldId id="276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n Davis" initials="BD" lastIdx="1" clrIdx="0">
    <p:extLst>
      <p:ext uri="{19B8F6BF-5375-455C-9EA6-DF929625EA0E}">
        <p15:presenceInfo xmlns:p15="http://schemas.microsoft.com/office/powerpoint/2012/main" userId="e4e41d8829f22e8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3FAD4D-8E57-4539-86A4-589F8E4867E1}" v="165" dt="2019-08-19T19:06:13.5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49" autoAdjust="0"/>
  </p:normalViewPr>
  <p:slideViewPr>
    <p:cSldViewPr snapToGrid="0">
      <p:cViewPr varScale="1">
        <p:scale>
          <a:sx n="68" d="100"/>
          <a:sy n="68" d="100"/>
        </p:scale>
        <p:origin x="816" y="60"/>
      </p:cViewPr>
      <p:guideLst/>
    </p:cSldViewPr>
  </p:slideViewPr>
  <p:outlineViewPr>
    <p:cViewPr>
      <p:scale>
        <a:sx n="33" d="100"/>
        <a:sy n="33" d="100"/>
      </p:scale>
      <p:origin x="0" y="-180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 Davis" userId="e4e41d8829f22e85" providerId="LiveId" clId="{273FAD4D-8E57-4539-86A4-589F8E4867E1}"/>
    <pc:docChg chg="undo custSel mod addSld delSld modSld sldOrd addMainMaster delMainMaster">
      <pc:chgData name="Ben Davis" userId="e4e41d8829f22e85" providerId="LiveId" clId="{273FAD4D-8E57-4539-86A4-589F8E4867E1}" dt="2019-08-20T18:42:36.997" v="21044" actId="6549"/>
      <pc:docMkLst>
        <pc:docMk/>
      </pc:docMkLst>
      <pc:sldChg chg="addSp modSp mod setBg modClrScheme setClrOvrMap chgLayout">
        <pc:chgData name="Ben Davis" userId="e4e41d8829f22e85" providerId="LiveId" clId="{273FAD4D-8E57-4539-86A4-589F8E4867E1}" dt="2019-08-05T13:50:30.352" v="52" actId="1076"/>
        <pc:sldMkLst>
          <pc:docMk/>
          <pc:sldMk cId="1860402804" sldId="256"/>
        </pc:sldMkLst>
        <pc:spChg chg="mod">
          <ac:chgData name="Ben Davis" userId="e4e41d8829f22e85" providerId="LiveId" clId="{273FAD4D-8E57-4539-86A4-589F8E4867E1}" dt="2019-08-05T13:50:27.908" v="51" actId="20577"/>
          <ac:spMkLst>
            <pc:docMk/>
            <pc:sldMk cId="1860402804" sldId="256"/>
            <ac:spMk id="2" creationId="{A01737CF-F7AD-4243-9361-D0189D1467B9}"/>
          </ac:spMkLst>
        </pc:spChg>
        <pc:spChg chg="mod">
          <ac:chgData name="Ben Davis" userId="e4e41d8829f22e85" providerId="LiveId" clId="{273FAD4D-8E57-4539-86A4-589F8E4867E1}" dt="2019-08-05T13:50:17.745" v="4"/>
          <ac:spMkLst>
            <pc:docMk/>
            <pc:sldMk cId="1860402804" sldId="256"/>
            <ac:spMk id="3" creationId="{E2D5B2D2-B709-484B-A01D-C1A4F4E5CDE0}"/>
          </ac:spMkLst>
        </pc:spChg>
        <pc:spChg chg="add">
          <ac:chgData name="Ben Davis" userId="e4e41d8829f22e85" providerId="LiveId" clId="{273FAD4D-8E57-4539-86A4-589F8E4867E1}" dt="2019-08-05T13:49:56.257" v="0" actId="26606"/>
          <ac:spMkLst>
            <pc:docMk/>
            <pc:sldMk cId="1860402804" sldId="256"/>
            <ac:spMk id="9" creationId="{0AF4F2BA-3C03-4E2C-8ABC-0949B61B3C5E}"/>
          </ac:spMkLst>
        </pc:spChg>
        <pc:spChg chg="add">
          <ac:chgData name="Ben Davis" userId="e4e41d8829f22e85" providerId="LiveId" clId="{273FAD4D-8E57-4539-86A4-589F8E4867E1}" dt="2019-08-05T13:49:56.257" v="0" actId="26606"/>
          <ac:spMkLst>
            <pc:docMk/>
            <pc:sldMk cId="1860402804" sldId="256"/>
            <ac:spMk id="13" creationId="{B40A8CA7-7D5A-43B0-A1A0-B558ECA9EED1}"/>
          </ac:spMkLst>
        </pc:spChg>
        <pc:picChg chg="add mod">
          <ac:chgData name="Ben Davis" userId="e4e41d8829f22e85" providerId="LiveId" clId="{273FAD4D-8E57-4539-86A4-589F8E4867E1}" dt="2019-08-05T13:50:30.352" v="52" actId="1076"/>
          <ac:picMkLst>
            <pc:docMk/>
            <pc:sldMk cId="1860402804" sldId="256"/>
            <ac:picMk id="4" creationId="{9FBAF17D-CFD2-472D-B320-A6E6F900ABC5}"/>
          </ac:picMkLst>
        </pc:picChg>
        <pc:cxnChg chg="add">
          <ac:chgData name="Ben Davis" userId="e4e41d8829f22e85" providerId="LiveId" clId="{273FAD4D-8E57-4539-86A4-589F8E4867E1}" dt="2019-08-05T13:49:56.257" v="0" actId="26606"/>
          <ac:cxnSpMkLst>
            <pc:docMk/>
            <pc:sldMk cId="1860402804" sldId="256"/>
            <ac:cxnSpMk id="11" creationId="{A07787ED-5EDC-4C54-AD87-55B60D0FE397}"/>
          </ac:cxnSpMkLst>
        </pc:cxnChg>
      </pc:sldChg>
      <pc:sldChg chg="addSp delSp modSp add setBg">
        <pc:chgData name="Ben Davis" userId="e4e41d8829f22e85" providerId="LiveId" clId="{273FAD4D-8E57-4539-86A4-589F8E4867E1}" dt="2019-08-16T18:34:18.448" v="3850" actId="403"/>
        <pc:sldMkLst>
          <pc:docMk/>
          <pc:sldMk cId="1957588863" sldId="257"/>
        </pc:sldMkLst>
        <pc:spChg chg="mod">
          <ac:chgData name="Ben Davis" userId="e4e41d8829f22e85" providerId="LiveId" clId="{273FAD4D-8E57-4539-86A4-589F8E4867E1}" dt="2019-08-16T18:34:13.314" v="3848" actId="26606"/>
          <ac:spMkLst>
            <pc:docMk/>
            <pc:sldMk cId="1957588863" sldId="257"/>
            <ac:spMk id="2" creationId="{1AF986EC-DF1E-4C3E-A3DE-15F3FA7D7A19}"/>
          </ac:spMkLst>
        </pc:spChg>
        <pc:spChg chg="add del mod">
          <ac:chgData name="Ben Davis" userId="e4e41d8829f22e85" providerId="LiveId" clId="{273FAD4D-8E57-4539-86A4-589F8E4867E1}" dt="2019-08-16T18:34:18.448" v="3850" actId="403"/>
          <ac:spMkLst>
            <pc:docMk/>
            <pc:sldMk cId="1957588863" sldId="257"/>
            <ac:spMk id="3" creationId="{6394BCA1-2A97-4BD3-A9DC-4D5768D62A62}"/>
          </ac:spMkLst>
        </pc:spChg>
        <pc:graphicFrameChg chg="add del">
          <ac:chgData name="Ben Davis" userId="e4e41d8829f22e85" providerId="LiveId" clId="{273FAD4D-8E57-4539-86A4-589F8E4867E1}" dt="2019-08-16T18:34:13.314" v="3848" actId="26606"/>
          <ac:graphicFrameMkLst>
            <pc:docMk/>
            <pc:sldMk cId="1957588863" sldId="257"/>
            <ac:graphicFrameMk id="5" creationId="{25A2D72A-F842-4566-AC94-2FCA507E8D0C}"/>
          </ac:graphicFrameMkLst>
        </pc:graphicFrameChg>
      </pc:sldChg>
      <pc:sldChg chg="addSp modSp add addCm delCm">
        <pc:chgData name="Ben Davis" userId="e4e41d8829f22e85" providerId="LiveId" clId="{273FAD4D-8E57-4539-86A4-589F8E4867E1}" dt="2019-08-13T12:27:10.719" v="2135" actId="14100"/>
        <pc:sldMkLst>
          <pc:docMk/>
          <pc:sldMk cId="630837567" sldId="258"/>
        </pc:sldMkLst>
        <pc:spChg chg="mod">
          <ac:chgData name="Ben Davis" userId="e4e41d8829f22e85" providerId="LiveId" clId="{273FAD4D-8E57-4539-86A4-589F8E4867E1}" dt="2019-08-13T12:15:27.495" v="1345" actId="122"/>
          <ac:spMkLst>
            <pc:docMk/>
            <pc:sldMk cId="630837567" sldId="258"/>
            <ac:spMk id="2" creationId="{3F6C9436-27FD-46FB-BBE3-0FDA2956CB00}"/>
          </ac:spMkLst>
        </pc:spChg>
        <pc:spChg chg="mod">
          <ac:chgData name="Ben Davis" userId="e4e41d8829f22e85" providerId="LiveId" clId="{273FAD4D-8E57-4539-86A4-589F8E4867E1}" dt="2019-08-13T12:25:28.267" v="2093" actId="6549"/>
          <ac:spMkLst>
            <pc:docMk/>
            <pc:sldMk cId="630837567" sldId="258"/>
            <ac:spMk id="3" creationId="{93BE1F2D-B805-4FCD-92DA-5AEBAD4EE690}"/>
          </ac:spMkLst>
        </pc:spChg>
        <pc:spChg chg="add mod">
          <ac:chgData name="Ben Davis" userId="e4e41d8829f22e85" providerId="LiveId" clId="{273FAD4D-8E57-4539-86A4-589F8E4867E1}" dt="2019-08-13T12:26:43.377" v="2118" actId="1076"/>
          <ac:spMkLst>
            <pc:docMk/>
            <pc:sldMk cId="630837567" sldId="258"/>
            <ac:spMk id="7" creationId="{FD468A43-1BF4-47DE-9730-5EAAB5EAE3A8}"/>
          </ac:spMkLst>
        </pc:spChg>
        <pc:spChg chg="add mod">
          <ac:chgData name="Ben Davis" userId="e4e41d8829f22e85" providerId="LiveId" clId="{273FAD4D-8E57-4539-86A4-589F8E4867E1}" dt="2019-08-13T12:26:56.908" v="2126" actId="1076"/>
          <ac:spMkLst>
            <pc:docMk/>
            <pc:sldMk cId="630837567" sldId="258"/>
            <ac:spMk id="8" creationId="{41371C84-F2D1-44F7-943D-688C0727E85B}"/>
          </ac:spMkLst>
        </pc:spChg>
        <pc:spChg chg="add mod">
          <ac:chgData name="Ben Davis" userId="e4e41d8829f22e85" providerId="LiveId" clId="{273FAD4D-8E57-4539-86A4-589F8E4867E1}" dt="2019-08-13T12:27:10.719" v="2135" actId="14100"/>
          <ac:spMkLst>
            <pc:docMk/>
            <pc:sldMk cId="630837567" sldId="258"/>
            <ac:spMk id="9" creationId="{57BE2339-DBFB-4515-8877-0A79199B28EF}"/>
          </ac:spMkLst>
        </pc:spChg>
        <pc:picChg chg="add mod">
          <ac:chgData name="Ben Davis" userId="e4e41d8829f22e85" providerId="LiveId" clId="{273FAD4D-8E57-4539-86A4-589F8E4867E1}" dt="2019-08-13T12:23:16.827" v="1973" actId="1076"/>
          <ac:picMkLst>
            <pc:docMk/>
            <pc:sldMk cId="630837567" sldId="258"/>
            <ac:picMk id="4" creationId="{3D7CC056-3A35-4C2F-A74B-06B0AC63C3A0}"/>
          </ac:picMkLst>
        </pc:picChg>
        <pc:picChg chg="add mod">
          <ac:chgData name="Ben Davis" userId="e4e41d8829f22e85" providerId="LiveId" clId="{273FAD4D-8E57-4539-86A4-589F8E4867E1}" dt="2019-08-13T12:23:23.492" v="1976" actId="1076"/>
          <ac:picMkLst>
            <pc:docMk/>
            <pc:sldMk cId="630837567" sldId="258"/>
            <ac:picMk id="5" creationId="{4070B543-6B1C-488E-B272-DD8827A3C6A5}"/>
          </ac:picMkLst>
        </pc:picChg>
        <pc:picChg chg="add mod">
          <ac:chgData name="Ben Davis" userId="e4e41d8829f22e85" providerId="LiveId" clId="{273FAD4D-8E57-4539-86A4-589F8E4867E1}" dt="2019-08-13T12:23:29.894" v="1979" actId="1076"/>
          <ac:picMkLst>
            <pc:docMk/>
            <pc:sldMk cId="630837567" sldId="258"/>
            <ac:picMk id="6" creationId="{DBEDFF47-49FE-48D3-8776-A6A5AD3F8572}"/>
          </ac:picMkLst>
        </pc:picChg>
      </pc:sldChg>
      <pc:sldChg chg="addSp delSp modSp add mod setBg">
        <pc:chgData name="Ben Davis" userId="e4e41d8829f22e85" providerId="LiveId" clId="{273FAD4D-8E57-4539-86A4-589F8E4867E1}" dt="2019-08-18T17:15:06.991" v="20274" actId="20577"/>
        <pc:sldMkLst>
          <pc:docMk/>
          <pc:sldMk cId="2916721127" sldId="259"/>
        </pc:sldMkLst>
        <pc:spChg chg="mod">
          <ac:chgData name="Ben Davis" userId="e4e41d8829f22e85" providerId="LiveId" clId="{273FAD4D-8E57-4539-86A4-589F8E4867E1}" dt="2019-08-13T12:28:20.672" v="2136" actId="26606"/>
          <ac:spMkLst>
            <pc:docMk/>
            <pc:sldMk cId="2916721127" sldId="259"/>
            <ac:spMk id="2" creationId="{CDADBC19-48CC-4997-9B12-760357752E5A}"/>
          </ac:spMkLst>
        </pc:spChg>
        <pc:spChg chg="add mod">
          <ac:chgData name="Ben Davis" userId="e4e41d8829f22e85" providerId="LiveId" clId="{273FAD4D-8E57-4539-86A4-589F8E4867E1}" dt="2019-08-18T17:15:06.991" v="20274" actId="20577"/>
          <ac:spMkLst>
            <pc:docMk/>
            <pc:sldMk cId="2916721127" sldId="259"/>
            <ac:spMk id="3" creationId="{5FA3A80A-437C-4851-ABA7-41C370C6CB56}"/>
          </ac:spMkLst>
        </pc:spChg>
        <pc:spChg chg="del">
          <ac:chgData name="Ben Davis" userId="e4e41d8829f22e85" providerId="LiveId" clId="{273FAD4D-8E57-4539-86A4-589F8E4867E1}" dt="2019-08-05T14:37:28.791" v="1233" actId="931"/>
          <ac:spMkLst>
            <pc:docMk/>
            <pc:sldMk cId="2916721127" sldId="259"/>
            <ac:spMk id="3" creationId="{E429086A-E953-4520-9927-0DE8239C25B8}"/>
          </ac:spMkLst>
        </pc:spChg>
        <pc:spChg chg="add del mod">
          <ac:chgData name="Ben Davis" userId="e4e41d8829f22e85" providerId="LiveId" clId="{273FAD4D-8E57-4539-86A4-589F8E4867E1}" dt="2019-08-05T14:38:46.288" v="1235" actId="931"/>
          <ac:spMkLst>
            <pc:docMk/>
            <pc:sldMk cId="2916721127" sldId="259"/>
            <ac:spMk id="7" creationId="{6B653F62-0B68-4E76-BCAE-8D3C20356F16}"/>
          </ac:spMkLst>
        </pc:spChg>
        <pc:spChg chg="add">
          <ac:chgData name="Ben Davis" userId="e4e41d8829f22e85" providerId="LiveId" clId="{273FAD4D-8E57-4539-86A4-589F8E4867E1}" dt="2019-08-13T12:28:20.672" v="2136" actId="26606"/>
          <ac:spMkLst>
            <pc:docMk/>
            <pc:sldMk cId="2916721127" sldId="259"/>
            <ac:spMk id="14" creationId="{73734CDA-1CE8-4F1C-B0B3-AAB252B0135C}"/>
          </ac:spMkLst>
        </pc:spChg>
        <pc:spChg chg="add">
          <ac:chgData name="Ben Davis" userId="e4e41d8829f22e85" providerId="LiveId" clId="{273FAD4D-8E57-4539-86A4-589F8E4867E1}" dt="2019-08-13T12:28:20.672" v="2136" actId="26606"/>
          <ac:spMkLst>
            <pc:docMk/>
            <pc:sldMk cId="2916721127" sldId="259"/>
            <ac:spMk id="18" creationId="{6E53EDC6-E7A0-411C-871D-6FE54ADF9407}"/>
          </ac:spMkLst>
        </pc:spChg>
        <pc:picChg chg="add del mod">
          <ac:chgData name="Ben Davis" userId="e4e41d8829f22e85" providerId="LiveId" clId="{273FAD4D-8E57-4539-86A4-589F8E4867E1}" dt="2019-08-05T14:37:36.261" v="1234" actId="478"/>
          <ac:picMkLst>
            <pc:docMk/>
            <pc:sldMk cId="2916721127" sldId="259"/>
            <ac:picMk id="5" creationId="{BBE1336B-EAAE-457C-A610-08A0371FA556}"/>
          </ac:picMkLst>
        </pc:picChg>
        <pc:picChg chg="add mod">
          <ac:chgData name="Ben Davis" userId="e4e41d8829f22e85" providerId="LiveId" clId="{273FAD4D-8E57-4539-86A4-589F8E4867E1}" dt="2019-08-13T12:28:20.672" v="2136" actId="26606"/>
          <ac:picMkLst>
            <pc:docMk/>
            <pc:sldMk cId="2916721127" sldId="259"/>
            <ac:picMk id="9" creationId="{7EDE3608-557D-42C5-8155-48D94A2C7C89}"/>
          </ac:picMkLst>
        </pc:picChg>
        <pc:cxnChg chg="add">
          <ac:chgData name="Ben Davis" userId="e4e41d8829f22e85" providerId="LiveId" clId="{273FAD4D-8E57-4539-86A4-589F8E4867E1}" dt="2019-08-13T12:28:20.672" v="2136" actId="26606"/>
          <ac:cxnSpMkLst>
            <pc:docMk/>
            <pc:sldMk cId="2916721127" sldId="259"/>
            <ac:cxnSpMk id="16" creationId="{D7143990-FA50-4B23-AE6D-E17D22F52676}"/>
          </ac:cxnSpMkLst>
        </pc:cxnChg>
      </pc:sldChg>
      <pc:sldChg chg="addSp delSp modSp add mod setBg">
        <pc:chgData name="Ben Davis" userId="e4e41d8829f22e85" providerId="LiveId" clId="{273FAD4D-8E57-4539-86A4-589F8E4867E1}" dt="2019-08-18T15:12:40.256" v="19864" actId="20577"/>
        <pc:sldMkLst>
          <pc:docMk/>
          <pc:sldMk cId="1789302015" sldId="260"/>
        </pc:sldMkLst>
        <pc:spChg chg="mod">
          <ac:chgData name="Ben Davis" userId="e4e41d8829f22e85" providerId="LiveId" clId="{273FAD4D-8E57-4539-86A4-589F8E4867E1}" dt="2019-08-13T12:30:10.938" v="2178" actId="26606"/>
          <ac:spMkLst>
            <pc:docMk/>
            <pc:sldMk cId="1789302015" sldId="260"/>
            <ac:spMk id="2" creationId="{DEAB346F-EED4-45C5-A1BE-1D01BF66820B}"/>
          </ac:spMkLst>
        </pc:spChg>
        <pc:spChg chg="add del mod">
          <ac:chgData name="Ben Davis" userId="e4e41d8829f22e85" providerId="LiveId" clId="{273FAD4D-8E57-4539-86A4-589F8E4867E1}" dt="2019-08-13T12:29:42.942" v="2177"/>
          <ac:spMkLst>
            <pc:docMk/>
            <pc:sldMk cId="1789302015" sldId="260"/>
            <ac:spMk id="3" creationId="{B24F53A3-D214-4D3B-81FC-F7D36E83A160}"/>
          </ac:spMkLst>
        </pc:spChg>
        <pc:spChg chg="del">
          <ac:chgData name="Ben Davis" userId="e4e41d8829f22e85" providerId="LiveId" clId="{273FAD4D-8E57-4539-86A4-589F8E4867E1}" dt="2019-08-05T14:39:00.098" v="1238" actId="931"/>
          <ac:spMkLst>
            <pc:docMk/>
            <pc:sldMk cId="1789302015" sldId="260"/>
            <ac:spMk id="3" creationId="{EAF3E812-D2B8-4D53-BD1F-283DB13E37FF}"/>
          </ac:spMkLst>
        </pc:spChg>
        <pc:spChg chg="add del mod">
          <ac:chgData name="Ben Davis" userId="e4e41d8829f22e85" providerId="LiveId" clId="{273FAD4D-8E57-4539-86A4-589F8E4867E1}" dt="2019-08-13T12:39:29.427" v="2570" actId="478"/>
          <ac:spMkLst>
            <pc:docMk/>
            <pc:sldMk cId="1789302015" sldId="260"/>
            <ac:spMk id="4" creationId="{CE98E82E-A872-4B7D-82DD-1A5C5946109D}"/>
          </ac:spMkLst>
        </pc:spChg>
        <pc:spChg chg="add mod">
          <ac:chgData name="Ben Davis" userId="e4e41d8829f22e85" providerId="LiveId" clId="{273FAD4D-8E57-4539-86A4-589F8E4867E1}" dt="2019-08-13T12:31:11.797" v="2221" actId="20577"/>
          <ac:spMkLst>
            <pc:docMk/>
            <pc:sldMk cId="1789302015" sldId="260"/>
            <ac:spMk id="10" creationId="{A4F6BF16-26CF-47A4-AF53-D1F5EEF88E2B}"/>
          </ac:spMkLst>
        </pc:spChg>
        <pc:spChg chg="add mod">
          <ac:chgData name="Ben Davis" userId="e4e41d8829f22e85" providerId="LiveId" clId="{273FAD4D-8E57-4539-86A4-589F8E4867E1}" dt="2019-08-18T15:12:40.256" v="19864" actId="20577"/>
          <ac:spMkLst>
            <pc:docMk/>
            <pc:sldMk cId="1789302015" sldId="260"/>
            <ac:spMk id="11" creationId="{8627A1DE-0ECF-47DC-A37B-628FCDC2651F}"/>
          </ac:spMkLst>
        </pc:spChg>
        <pc:spChg chg="add">
          <ac:chgData name="Ben Davis" userId="e4e41d8829f22e85" providerId="LiveId" clId="{273FAD4D-8E57-4539-86A4-589F8E4867E1}" dt="2019-08-13T12:30:10.938" v="2178" actId="26606"/>
          <ac:spMkLst>
            <pc:docMk/>
            <pc:sldMk cId="1789302015" sldId="260"/>
            <ac:spMk id="13" creationId="{73734CDA-1CE8-4F1C-B0B3-AAB252B0135C}"/>
          </ac:spMkLst>
        </pc:spChg>
        <pc:spChg chg="add">
          <ac:chgData name="Ben Davis" userId="e4e41d8829f22e85" providerId="LiveId" clId="{273FAD4D-8E57-4539-86A4-589F8E4867E1}" dt="2019-08-13T12:30:10.938" v="2178" actId="26606"/>
          <ac:spMkLst>
            <pc:docMk/>
            <pc:sldMk cId="1789302015" sldId="260"/>
            <ac:spMk id="17" creationId="{6E53EDC6-E7A0-411C-871D-6FE54ADF9407}"/>
          </ac:spMkLst>
        </pc:spChg>
        <pc:picChg chg="add del mod">
          <ac:chgData name="Ben Davis" userId="e4e41d8829f22e85" providerId="LiveId" clId="{273FAD4D-8E57-4539-86A4-589F8E4867E1}" dt="2019-08-13T12:30:10.938" v="2178" actId="26606"/>
          <ac:picMkLst>
            <pc:docMk/>
            <pc:sldMk cId="1789302015" sldId="260"/>
            <ac:picMk id="5" creationId="{1EAD4DE2-1DAD-42A1-BA7B-3C81CE1BC715}"/>
          </ac:picMkLst>
        </pc:picChg>
        <pc:picChg chg="add">
          <ac:chgData name="Ben Davis" userId="e4e41d8829f22e85" providerId="LiveId" clId="{273FAD4D-8E57-4539-86A4-589F8E4867E1}" dt="2019-08-13T12:30:10.938" v="2178" actId="26606"/>
          <ac:picMkLst>
            <pc:docMk/>
            <pc:sldMk cId="1789302015" sldId="260"/>
            <ac:picMk id="8" creationId="{1EAD4DE2-1DAD-42A1-BA7B-3C81CE1BC715}"/>
          </ac:picMkLst>
        </pc:picChg>
        <pc:cxnChg chg="add">
          <ac:chgData name="Ben Davis" userId="e4e41d8829f22e85" providerId="LiveId" clId="{273FAD4D-8E57-4539-86A4-589F8E4867E1}" dt="2019-08-13T12:30:10.938" v="2178" actId="26606"/>
          <ac:cxnSpMkLst>
            <pc:docMk/>
            <pc:sldMk cId="1789302015" sldId="260"/>
            <ac:cxnSpMk id="15" creationId="{D7143990-FA50-4B23-AE6D-E17D22F52676}"/>
          </ac:cxnSpMkLst>
        </pc:cxnChg>
      </pc:sldChg>
      <pc:sldChg chg="addSp delSp modSp add mod setBg">
        <pc:chgData name="Ben Davis" userId="e4e41d8829f22e85" providerId="LiveId" clId="{273FAD4D-8E57-4539-86A4-589F8E4867E1}" dt="2019-08-18T15:18:05.467" v="20097" actId="20577"/>
        <pc:sldMkLst>
          <pc:docMk/>
          <pc:sldMk cId="3373864154" sldId="261"/>
        </pc:sldMkLst>
        <pc:spChg chg="mod">
          <ac:chgData name="Ben Davis" userId="e4e41d8829f22e85" providerId="LiveId" clId="{273FAD4D-8E57-4539-86A4-589F8E4867E1}" dt="2019-08-13T12:36:24.662" v="2551" actId="26606"/>
          <ac:spMkLst>
            <pc:docMk/>
            <pc:sldMk cId="3373864154" sldId="261"/>
            <ac:spMk id="2" creationId="{1AD094A1-1DDB-4A5C-B36C-957D7BE9A584}"/>
          </ac:spMkLst>
        </pc:spChg>
        <pc:spChg chg="add mod">
          <ac:chgData name="Ben Davis" userId="e4e41d8829f22e85" providerId="LiveId" clId="{273FAD4D-8E57-4539-86A4-589F8E4867E1}" dt="2019-08-18T15:18:05.467" v="20097" actId="20577"/>
          <ac:spMkLst>
            <pc:docMk/>
            <pc:sldMk cId="3373864154" sldId="261"/>
            <ac:spMk id="3" creationId="{60772AA4-98CB-4352-BEEB-75A61B98142E}"/>
          </ac:spMkLst>
        </pc:spChg>
        <pc:spChg chg="del">
          <ac:chgData name="Ben Davis" userId="e4e41d8829f22e85" providerId="LiveId" clId="{273FAD4D-8E57-4539-86A4-589F8E4867E1}" dt="2019-08-05T14:39:25.787" v="1245" actId="931"/>
          <ac:spMkLst>
            <pc:docMk/>
            <pc:sldMk cId="3373864154" sldId="261"/>
            <ac:spMk id="3" creationId="{A9045A91-62B6-4098-9C87-B75FF1CEF60F}"/>
          </ac:spMkLst>
        </pc:spChg>
        <pc:spChg chg="add del">
          <ac:chgData name="Ben Davis" userId="e4e41d8829f22e85" providerId="LiveId" clId="{273FAD4D-8E57-4539-86A4-589F8E4867E1}" dt="2019-08-13T12:36:24.662" v="2551" actId="26606"/>
          <ac:spMkLst>
            <pc:docMk/>
            <pc:sldMk cId="3373864154" sldId="261"/>
            <ac:spMk id="10" creationId="{08CB54FC-0B2A-4107-9A70-958B90B76585}"/>
          </ac:spMkLst>
        </pc:spChg>
        <pc:spChg chg="add del">
          <ac:chgData name="Ben Davis" userId="e4e41d8829f22e85" providerId="LiveId" clId="{273FAD4D-8E57-4539-86A4-589F8E4867E1}" dt="2019-08-13T12:36:24.662" v="2551" actId="26606"/>
          <ac:spMkLst>
            <pc:docMk/>
            <pc:sldMk cId="3373864154" sldId="261"/>
            <ac:spMk id="14" creationId="{5712F7E8-BFD5-4B85-A173-57790DA124F3}"/>
          </ac:spMkLst>
        </pc:spChg>
        <pc:spChg chg="add">
          <ac:chgData name="Ben Davis" userId="e4e41d8829f22e85" providerId="LiveId" clId="{273FAD4D-8E57-4539-86A4-589F8E4867E1}" dt="2019-08-13T12:36:24.662" v="2551" actId="26606"/>
          <ac:spMkLst>
            <pc:docMk/>
            <pc:sldMk cId="3373864154" sldId="261"/>
            <ac:spMk id="19" creationId="{73734CDA-1CE8-4F1C-B0B3-AAB252B0135C}"/>
          </ac:spMkLst>
        </pc:spChg>
        <pc:spChg chg="add">
          <ac:chgData name="Ben Davis" userId="e4e41d8829f22e85" providerId="LiveId" clId="{273FAD4D-8E57-4539-86A4-589F8E4867E1}" dt="2019-08-13T12:36:24.662" v="2551" actId="26606"/>
          <ac:spMkLst>
            <pc:docMk/>
            <pc:sldMk cId="3373864154" sldId="261"/>
            <ac:spMk id="23" creationId="{6E53EDC6-E7A0-411C-871D-6FE54ADF9407}"/>
          </ac:spMkLst>
        </pc:spChg>
        <pc:picChg chg="add mod">
          <ac:chgData name="Ben Davis" userId="e4e41d8829f22e85" providerId="LiveId" clId="{273FAD4D-8E57-4539-86A4-589F8E4867E1}" dt="2019-08-13T12:36:24.662" v="2551" actId="26606"/>
          <ac:picMkLst>
            <pc:docMk/>
            <pc:sldMk cId="3373864154" sldId="261"/>
            <ac:picMk id="5" creationId="{332B386F-243A-42D2-B685-994CAD5C9A18}"/>
          </ac:picMkLst>
        </pc:picChg>
        <pc:cxnChg chg="add del">
          <ac:chgData name="Ben Davis" userId="e4e41d8829f22e85" providerId="LiveId" clId="{273FAD4D-8E57-4539-86A4-589F8E4867E1}" dt="2019-08-13T12:36:24.662" v="2551" actId="26606"/>
          <ac:cxnSpMkLst>
            <pc:docMk/>
            <pc:sldMk cId="3373864154" sldId="261"/>
            <ac:cxnSpMk id="12" creationId="{7855A9B5-1710-4B19-B0F1-CDFDD4ED5B7E}"/>
          </ac:cxnSpMkLst>
        </pc:cxnChg>
        <pc:cxnChg chg="add">
          <ac:chgData name="Ben Davis" userId="e4e41d8829f22e85" providerId="LiveId" clId="{273FAD4D-8E57-4539-86A4-589F8E4867E1}" dt="2019-08-13T12:36:24.662" v="2551" actId="26606"/>
          <ac:cxnSpMkLst>
            <pc:docMk/>
            <pc:sldMk cId="3373864154" sldId="261"/>
            <ac:cxnSpMk id="21" creationId="{D7143990-FA50-4B23-AE6D-E17D22F52676}"/>
          </ac:cxnSpMkLst>
        </pc:cxnChg>
      </pc:sldChg>
      <pc:sldChg chg="addSp delSp modSp add mod modTransition modShow">
        <pc:chgData name="Ben Davis" userId="e4e41d8829f22e85" providerId="LiveId" clId="{273FAD4D-8E57-4539-86A4-589F8E4867E1}" dt="2019-08-20T18:42:26.854" v="21043"/>
        <pc:sldMkLst>
          <pc:docMk/>
          <pc:sldMk cId="1271586425" sldId="262"/>
        </pc:sldMkLst>
        <pc:spChg chg="mod">
          <ac:chgData name="Ben Davis" userId="e4e41d8829f22e85" providerId="LiveId" clId="{273FAD4D-8E57-4539-86A4-589F8E4867E1}" dt="2019-08-16T12:52:34.126" v="3030" actId="122"/>
          <ac:spMkLst>
            <pc:docMk/>
            <pc:sldMk cId="1271586425" sldId="262"/>
            <ac:spMk id="2" creationId="{EBE0D4A3-3F71-4D9D-836F-5ED1D27A71A3}"/>
          </ac:spMkLst>
        </pc:spChg>
        <pc:spChg chg="del mod">
          <ac:chgData name="Ben Davis" userId="e4e41d8829f22e85" providerId="LiveId" clId="{273FAD4D-8E57-4539-86A4-589F8E4867E1}" dt="2019-08-16T12:50:32.243" v="2967"/>
          <ac:spMkLst>
            <pc:docMk/>
            <pc:sldMk cId="1271586425" sldId="262"/>
            <ac:spMk id="3" creationId="{343E474C-CBB6-4BF2-8E4A-8E86F51E4D8F}"/>
          </ac:spMkLst>
        </pc:spChg>
        <pc:spChg chg="add mod">
          <ac:chgData name="Ben Davis" userId="e4e41d8829f22e85" providerId="LiveId" clId="{273FAD4D-8E57-4539-86A4-589F8E4867E1}" dt="2019-08-16T12:52:13.262" v="3026" actId="1076"/>
          <ac:spMkLst>
            <pc:docMk/>
            <pc:sldMk cId="1271586425" sldId="262"/>
            <ac:spMk id="6" creationId="{DE01CD2F-98FC-4924-884E-E2A5A5F126ED}"/>
          </ac:spMkLst>
        </pc:spChg>
        <pc:spChg chg="add mod">
          <ac:chgData name="Ben Davis" userId="e4e41d8829f22e85" providerId="LiveId" clId="{273FAD4D-8E57-4539-86A4-589F8E4867E1}" dt="2019-08-16T12:52:08.597" v="3024" actId="1076"/>
          <ac:spMkLst>
            <pc:docMk/>
            <pc:sldMk cId="1271586425" sldId="262"/>
            <ac:spMk id="7" creationId="{FEF64146-1EE4-404E-AFD0-ED44B4336484}"/>
          </ac:spMkLst>
        </pc:spChg>
        <pc:picChg chg="add mod">
          <ac:chgData name="Ben Davis" userId="e4e41d8829f22e85" providerId="LiveId" clId="{273FAD4D-8E57-4539-86A4-589F8E4867E1}" dt="2019-08-16T12:51:20.869" v="2995" actId="1076"/>
          <ac:picMkLst>
            <pc:docMk/>
            <pc:sldMk cId="1271586425" sldId="262"/>
            <ac:picMk id="4" creationId="{6A138890-4508-4A50-99BC-4410BDEE40B3}"/>
          </ac:picMkLst>
        </pc:picChg>
        <pc:picChg chg="add mod">
          <ac:chgData name="Ben Davis" userId="e4e41d8829f22e85" providerId="LiveId" clId="{273FAD4D-8E57-4539-86A4-589F8E4867E1}" dt="2019-08-16T12:52:20.557" v="3029" actId="1076"/>
          <ac:picMkLst>
            <pc:docMk/>
            <pc:sldMk cId="1271586425" sldId="262"/>
            <ac:picMk id="5" creationId="{7E6EC99B-7BB8-4307-A469-F4CAE08D644E}"/>
          </ac:picMkLst>
        </pc:picChg>
      </pc:sldChg>
      <pc:sldChg chg="addSp delSp modSp add mod modTransition modAnim modShow modNotesTx">
        <pc:chgData name="Ben Davis" userId="e4e41d8829f22e85" providerId="LiveId" clId="{273FAD4D-8E57-4539-86A4-589F8E4867E1}" dt="2019-08-20T18:42:36.997" v="21044" actId="6549"/>
        <pc:sldMkLst>
          <pc:docMk/>
          <pc:sldMk cId="1876229697" sldId="263"/>
        </pc:sldMkLst>
        <pc:spChg chg="mod">
          <ac:chgData name="Ben Davis" userId="e4e41d8829f22e85" providerId="LiveId" clId="{273FAD4D-8E57-4539-86A4-589F8E4867E1}" dt="2019-08-16T18:12:30.419" v="3740" actId="20577"/>
          <ac:spMkLst>
            <pc:docMk/>
            <pc:sldMk cId="1876229697" sldId="263"/>
            <ac:spMk id="2" creationId="{7526C37A-6C52-4F1B-83C6-C5CB9BD1A782}"/>
          </ac:spMkLst>
        </pc:spChg>
        <pc:spChg chg="del">
          <ac:chgData name="Ben Davis" userId="e4e41d8829f22e85" providerId="LiveId" clId="{273FAD4D-8E57-4539-86A4-589F8E4867E1}" dt="2019-08-05T14:22:20.778" v="731"/>
          <ac:spMkLst>
            <pc:docMk/>
            <pc:sldMk cId="1876229697" sldId="263"/>
            <ac:spMk id="3" creationId="{4FC4EB9F-3D38-4DB0-95E7-6A3D7D77C7EB}"/>
          </ac:spMkLst>
        </pc:spChg>
        <pc:picChg chg="add mod">
          <ac:chgData name="Ben Davis" userId="e4e41d8829f22e85" providerId="LiveId" clId="{273FAD4D-8E57-4539-86A4-589F8E4867E1}" dt="2019-08-05T14:22:20.778" v="731"/>
          <ac:picMkLst>
            <pc:docMk/>
            <pc:sldMk cId="1876229697" sldId="263"/>
            <ac:picMk id="4" creationId="{538113DE-7164-4390-B134-08C73ABD3F94}"/>
          </ac:picMkLst>
        </pc:picChg>
        <pc:picChg chg="add mod">
          <ac:chgData name="Ben Davis" userId="e4e41d8829f22e85" providerId="LiveId" clId="{273FAD4D-8E57-4539-86A4-589F8E4867E1}" dt="2019-08-05T14:40:07.265" v="1253" actId="27614"/>
          <ac:picMkLst>
            <pc:docMk/>
            <pc:sldMk cId="1876229697" sldId="263"/>
            <ac:picMk id="6" creationId="{5F8B2C5D-ACD6-4240-B7B2-441E1FCDDA36}"/>
          </ac:picMkLst>
        </pc:picChg>
      </pc:sldChg>
      <pc:sldChg chg="addSp delSp modSp add mod modTransition setBg modShow">
        <pc:chgData name="Ben Davis" userId="e4e41d8829f22e85" providerId="LiveId" clId="{273FAD4D-8E57-4539-86A4-589F8E4867E1}" dt="2019-08-20T18:42:26.854" v="21043"/>
        <pc:sldMkLst>
          <pc:docMk/>
          <pc:sldMk cId="43060651" sldId="264"/>
        </pc:sldMkLst>
        <pc:spChg chg="mod">
          <ac:chgData name="Ben Davis" userId="e4e41d8829f22e85" providerId="LiveId" clId="{273FAD4D-8E57-4539-86A4-589F8E4867E1}" dt="2019-08-16T18:13:12.329" v="3762" actId="20577"/>
          <ac:spMkLst>
            <pc:docMk/>
            <pc:sldMk cId="43060651" sldId="264"/>
            <ac:spMk id="2" creationId="{37473D78-4194-49A7-BADD-CC378998A037}"/>
          </ac:spMkLst>
        </pc:spChg>
        <pc:spChg chg="add del">
          <ac:chgData name="Ben Davis" userId="e4e41d8829f22e85" providerId="LiveId" clId="{273FAD4D-8E57-4539-86A4-589F8E4867E1}" dt="2019-08-16T13:18:48.064" v="3473"/>
          <ac:spMkLst>
            <pc:docMk/>
            <pc:sldMk cId="43060651" sldId="264"/>
            <ac:spMk id="3" creationId="{BEAE8DD5-3200-43F1-9D73-BBE5B249763C}"/>
          </ac:spMkLst>
        </pc:spChg>
        <pc:spChg chg="del">
          <ac:chgData name="Ben Davis" userId="e4e41d8829f22e85" providerId="LiveId" clId="{273FAD4D-8E57-4539-86A4-589F8E4867E1}" dt="2019-08-05T14:40:16.181" v="1254" actId="931"/>
          <ac:spMkLst>
            <pc:docMk/>
            <pc:sldMk cId="43060651" sldId="264"/>
            <ac:spMk id="3" creationId="{DF8E3234-5E61-473F-9BDD-D4DAC4BC0742}"/>
          </ac:spMkLst>
        </pc:spChg>
        <pc:spChg chg="add del mod">
          <ac:chgData name="Ben Davis" userId="e4e41d8829f22e85" providerId="LiveId" clId="{273FAD4D-8E57-4539-86A4-589F8E4867E1}" dt="2019-08-16T13:18:59.996" v="3476"/>
          <ac:spMkLst>
            <pc:docMk/>
            <pc:sldMk cId="43060651" sldId="264"/>
            <ac:spMk id="4" creationId="{606122F0-C68B-498B-8113-333BAD2DCDAD}"/>
          </ac:spMkLst>
        </pc:spChg>
        <pc:spChg chg="add mod">
          <ac:chgData name="Ben Davis" userId="e4e41d8829f22e85" providerId="LiveId" clId="{273FAD4D-8E57-4539-86A4-589F8E4867E1}" dt="2019-08-18T13:14:32.126" v="18733" actId="20577"/>
          <ac:spMkLst>
            <pc:docMk/>
            <pc:sldMk cId="43060651" sldId="264"/>
            <ac:spMk id="6" creationId="{8BAB1994-D1DE-4FAC-B44F-92DA4D69C61A}"/>
          </ac:spMkLst>
        </pc:spChg>
        <pc:spChg chg="add del">
          <ac:chgData name="Ben Davis" userId="e4e41d8829f22e85" providerId="LiveId" clId="{273FAD4D-8E57-4539-86A4-589F8E4867E1}" dt="2019-08-16T18:12:54.020" v="3741" actId="26606"/>
          <ac:spMkLst>
            <pc:docMk/>
            <pc:sldMk cId="43060651" sldId="264"/>
            <ac:spMk id="11" creationId="{08CB54FC-0B2A-4107-9A70-958B90B76585}"/>
          </ac:spMkLst>
        </pc:spChg>
        <pc:spChg chg="add del">
          <ac:chgData name="Ben Davis" userId="e4e41d8829f22e85" providerId="LiveId" clId="{273FAD4D-8E57-4539-86A4-589F8E4867E1}" dt="2019-08-16T18:12:54.020" v="3741" actId="26606"/>
          <ac:spMkLst>
            <pc:docMk/>
            <pc:sldMk cId="43060651" sldId="264"/>
            <ac:spMk id="15" creationId="{5712F7E8-BFD5-4B85-A173-57790DA124F3}"/>
          </ac:spMkLst>
        </pc:spChg>
        <pc:spChg chg="add">
          <ac:chgData name="Ben Davis" userId="e4e41d8829f22e85" providerId="LiveId" clId="{273FAD4D-8E57-4539-86A4-589F8E4867E1}" dt="2019-08-16T18:12:54.020" v="3741" actId="26606"/>
          <ac:spMkLst>
            <pc:docMk/>
            <pc:sldMk cId="43060651" sldId="264"/>
            <ac:spMk id="20" creationId="{D40791F6-715D-481A-9C4A-3645AECFD5A0}"/>
          </ac:spMkLst>
        </pc:spChg>
        <pc:spChg chg="add">
          <ac:chgData name="Ben Davis" userId="e4e41d8829f22e85" providerId="LiveId" clId="{273FAD4D-8E57-4539-86A4-589F8E4867E1}" dt="2019-08-16T18:12:54.020" v="3741" actId="26606"/>
          <ac:spMkLst>
            <pc:docMk/>
            <pc:sldMk cId="43060651" sldId="264"/>
            <ac:spMk id="24" creationId="{811CBAFA-D7E0-40A7-BB94-2C05304B407B}"/>
          </ac:spMkLst>
        </pc:spChg>
        <pc:picChg chg="add mod">
          <ac:chgData name="Ben Davis" userId="e4e41d8829f22e85" providerId="LiveId" clId="{273FAD4D-8E57-4539-86A4-589F8E4867E1}" dt="2019-08-16T18:23:17.881" v="3799" actId="14100"/>
          <ac:picMkLst>
            <pc:docMk/>
            <pc:sldMk cId="43060651" sldId="264"/>
            <ac:picMk id="5" creationId="{E378588E-0F81-4645-B36D-65833BFA0E27}"/>
          </ac:picMkLst>
        </pc:picChg>
        <pc:cxnChg chg="add del">
          <ac:chgData name="Ben Davis" userId="e4e41d8829f22e85" providerId="LiveId" clId="{273FAD4D-8E57-4539-86A4-589F8E4867E1}" dt="2019-08-16T18:12:54.020" v="3741" actId="26606"/>
          <ac:cxnSpMkLst>
            <pc:docMk/>
            <pc:sldMk cId="43060651" sldId="264"/>
            <ac:cxnSpMk id="13" creationId="{7855A9B5-1710-4B19-B0F1-CDFDD4ED5B7E}"/>
          </ac:cxnSpMkLst>
        </pc:cxnChg>
        <pc:cxnChg chg="add">
          <ac:chgData name="Ben Davis" userId="e4e41d8829f22e85" providerId="LiveId" clId="{273FAD4D-8E57-4539-86A4-589F8E4867E1}" dt="2019-08-16T18:12:54.020" v="3741" actId="26606"/>
          <ac:cxnSpMkLst>
            <pc:docMk/>
            <pc:sldMk cId="43060651" sldId="264"/>
            <ac:cxnSpMk id="22" creationId="{740F83A4-FAC4-4867-95A5-BBFD280C7BF5}"/>
          </ac:cxnSpMkLst>
        </pc:cxnChg>
      </pc:sldChg>
      <pc:sldChg chg="addSp modSp add">
        <pc:chgData name="Ben Davis" userId="e4e41d8829f22e85" providerId="LiveId" clId="{273FAD4D-8E57-4539-86A4-589F8E4867E1}" dt="2019-08-19T19:05:31.645" v="21040" actId="20577"/>
        <pc:sldMkLst>
          <pc:docMk/>
          <pc:sldMk cId="3854600311" sldId="265"/>
        </pc:sldMkLst>
        <pc:spChg chg="mod">
          <ac:chgData name="Ben Davis" userId="e4e41d8829f22e85" providerId="LiveId" clId="{273FAD4D-8E57-4539-86A4-589F8E4867E1}" dt="2019-08-05T14:24:06.119" v="791" actId="20577"/>
          <ac:spMkLst>
            <pc:docMk/>
            <pc:sldMk cId="3854600311" sldId="265"/>
            <ac:spMk id="2" creationId="{B9C6285B-A6CD-449A-863A-D5E4DE879117}"/>
          </ac:spMkLst>
        </pc:spChg>
        <pc:spChg chg="mod">
          <ac:chgData name="Ben Davis" userId="e4e41d8829f22e85" providerId="LiveId" clId="{273FAD4D-8E57-4539-86A4-589F8E4867E1}" dt="2019-08-19T19:05:31.645" v="21040" actId="20577"/>
          <ac:spMkLst>
            <pc:docMk/>
            <pc:sldMk cId="3854600311" sldId="265"/>
            <ac:spMk id="3" creationId="{915F7BDA-CA83-4678-B71B-AFBF0FAE0A34}"/>
          </ac:spMkLst>
        </pc:spChg>
        <pc:picChg chg="add mod">
          <ac:chgData name="Ben Davis" userId="e4e41d8829f22e85" providerId="LiveId" clId="{273FAD4D-8E57-4539-86A4-589F8E4867E1}" dt="2019-08-16T19:48:25.368" v="6178" actId="1076"/>
          <ac:picMkLst>
            <pc:docMk/>
            <pc:sldMk cId="3854600311" sldId="265"/>
            <ac:picMk id="4" creationId="{AA009EA4-5A7C-419B-98B5-8EE369374D2E}"/>
          </ac:picMkLst>
        </pc:picChg>
        <pc:picChg chg="add mod">
          <ac:chgData name="Ben Davis" userId="e4e41d8829f22e85" providerId="LiveId" clId="{273FAD4D-8E57-4539-86A4-589F8E4867E1}" dt="2019-08-16T19:48:24.097" v="6177" actId="1076"/>
          <ac:picMkLst>
            <pc:docMk/>
            <pc:sldMk cId="3854600311" sldId="265"/>
            <ac:picMk id="5" creationId="{16F9A81E-508A-4B65-938E-93088E8FDF9F}"/>
          </ac:picMkLst>
        </pc:picChg>
        <pc:picChg chg="add mod">
          <ac:chgData name="Ben Davis" userId="e4e41d8829f22e85" providerId="LiveId" clId="{273FAD4D-8E57-4539-86A4-589F8E4867E1}" dt="2019-08-16T19:48:22.693" v="6176" actId="1076"/>
          <ac:picMkLst>
            <pc:docMk/>
            <pc:sldMk cId="3854600311" sldId="265"/>
            <ac:picMk id="6" creationId="{D1233CFA-A2AF-4604-A9F5-4DF467C9940B}"/>
          </ac:picMkLst>
        </pc:picChg>
      </pc:sldChg>
      <pc:sldChg chg="addSp modSp add">
        <pc:chgData name="Ben Davis" userId="e4e41d8829f22e85" providerId="LiveId" clId="{273FAD4D-8E57-4539-86A4-589F8E4867E1}" dt="2019-08-19T18:52:47.734" v="20923" actId="27636"/>
        <pc:sldMkLst>
          <pc:docMk/>
          <pc:sldMk cId="3922777704" sldId="266"/>
        </pc:sldMkLst>
        <pc:spChg chg="mod">
          <ac:chgData name="Ben Davis" userId="e4e41d8829f22e85" providerId="LiveId" clId="{273FAD4D-8E57-4539-86A4-589F8E4867E1}" dt="2019-08-16T18:43:32.061" v="4192" actId="20577"/>
          <ac:spMkLst>
            <pc:docMk/>
            <pc:sldMk cId="3922777704" sldId="266"/>
            <ac:spMk id="2" creationId="{C7E94A08-C3EE-491B-85C8-CB867CE08CB9}"/>
          </ac:spMkLst>
        </pc:spChg>
        <pc:spChg chg="mod">
          <ac:chgData name="Ben Davis" userId="e4e41d8829f22e85" providerId="LiveId" clId="{273FAD4D-8E57-4539-86A4-589F8E4867E1}" dt="2019-08-19T18:52:47.734" v="20923" actId="27636"/>
          <ac:spMkLst>
            <pc:docMk/>
            <pc:sldMk cId="3922777704" sldId="266"/>
            <ac:spMk id="3" creationId="{BCF7E624-D060-439B-A17E-6ED41763E49A}"/>
          </ac:spMkLst>
        </pc:spChg>
        <pc:picChg chg="add">
          <ac:chgData name="Ben Davis" userId="e4e41d8829f22e85" providerId="LiveId" clId="{273FAD4D-8E57-4539-86A4-589F8E4867E1}" dt="2019-08-05T14:41:02.049" v="1259"/>
          <ac:picMkLst>
            <pc:docMk/>
            <pc:sldMk cId="3922777704" sldId="266"/>
            <ac:picMk id="4" creationId="{4AAD9993-6A7A-4678-A793-38A991F0858C}"/>
          </ac:picMkLst>
        </pc:picChg>
      </pc:sldChg>
      <pc:sldChg chg="addSp modSp add">
        <pc:chgData name="Ben Davis" userId="e4e41d8829f22e85" providerId="LiveId" clId="{273FAD4D-8E57-4539-86A4-589F8E4867E1}" dt="2019-08-19T19:04:39.147" v="21037" actId="6549"/>
        <pc:sldMkLst>
          <pc:docMk/>
          <pc:sldMk cId="4033823501" sldId="267"/>
        </pc:sldMkLst>
        <pc:spChg chg="mod">
          <ac:chgData name="Ben Davis" userId="e4e41d8829f22e85" providerId="LiveId" clId="{273FAD4D-8E57-4539-86A4-589F8E4867E1}" dt="2019-08-05T14:27:47.625" v="1021" actId="20577"/>
          <ac:spMkLst>
            <pc:docMk/>
            <pc:sldMk cId="4033823501" sldId="267"/>
            <ac:spMk id="2" creationId="{81EE211B-909B-4664-A74C-AFEDBBF238E2}"/>
          </ac:spMkLst>
        </pc:spChg>
        <pc:spChg chg="mod">
          <ac:chgData name="Ben Davis" userId="e4e41d8829f22e85" providerId="LiveId" clId="{273FAD4D-8E57-4539-86A4-589F8E4867E1}" dt="2019-08-19T19:04:39.147" v="21037" actId="6549"/>
          <ac:spMkLst>
            <pc:docMk/>
            <pc:sldMk cId="4033823501" sldId="267"/>
            <ac:spMk id="3" creationId="{5A79CCA2-D1DC-4F0F-97DE-91CF13EB9F47}"/>
          </ac:spMkLst>
        </pc:spChg>
        <pc:picChg chg="add">
          <ac:chgData name="Ben Davis" userId="e4e41d8829f22e85" providerId="LiveId" clId="{273FAD4D-8E57-4539-86A4-589F8E4867E1}" dt="2019-08-05T14:41:04.474" v="1260"/>
          <ac:picMkLst>
            <pc:docMk/>
            <pc:sldMk cId="4033823501" sldId="267"/>
            <ac:picMk id="4" creationId="{684C4332-1380-42D5-B719-FA86BF99F460}"/>
          </ac:picMkLst>
        </pc:picChg>
      </pc:sldChg>
      <pc:sldChg chg="addSp modSp add">
        <pc:chgData name="Ben Davis" userId="e4e41d8829f22e85" providerId="LiveId" clId="{273FAD4D-8E57-4539-86A4-589F8E4867E1}" dt="2019-08-16T22:00:25.197" v="9686" actId="20577"/>
        <pc:sldMkLst>
          <pc:docMk/>
          <pc:sldMk cId="3646852800" sldId="268"/>
        </pc:sldMkLst>
        <pc:spChg chg="mod">
          <ac:chgData name="Ben Davis" userId="e4e41d8829f22e85" providerId="LiveId" clId="{273FAD4D-8E57-4539-86A4-589F8E4867E1}" dt="2019-08-16T20:43:00.076" v="6810" actId="404"/>
          <ac:spMkLst>
            <pc:docMk/>
            <pc:sldMk cId="3646852800" sldId="268"/>
            <ac:spMk id="2" creationId="{21EDACDB-FB18-496C-8C3B-93D3E5A079EC}"/>
          </ac:spMkLst>
        </pc:spChg>
        <pc:spChg chg="mod">
          <ac:chgData name="Ben Davis" userId="e4e41d8829f22e85" providerId="LiveId" clId="{273FAD4D-8E57-4539-86A4-589F8E4867E1}" dt="2019-08-16T22:00:25.197" v="9686" actId="20577"/>
          <ac:spMkLst>
            <pc:docMk/>
            <pc:sldMk cId="3646852800" sldId="268"/>
            <ac:spMk id="3" creationId="{97296F2B-A9AA-42EF-8BDC-B9968883B565}"/>
          </ac:spMkLst>
        </pc:spChg>
        <pc:picChg chg="add">
          <ac:chgData name="Ben Davis" userId="e4e41d8829f22e85" providerId="LiveId" clId="{273FAD4D-8E57-4539-86A4-589F8E4867E1}" dt="2019-08-05T14:41:06.349" v="1261"/>
          <ac:picMkLst>
            <pc:docMk/>
            <pc:sldMk cId="3646852800" sldId="268"/>
            <ac:picMk id="4" creationId="{9902A310-3F51-4F89-B1C7-AD18749E68CE}"/>
          </ac:picMkLst>
        </pc:picChg>
      </pc:sldChg>
      <pc:sldChg chg="addSp modSp add">
        <pc:chgData name="Ben Davis" userId="e4e41d8829f22e85" providerId="LiveId" clId="{273FAD4D-8E57-4539-86A4-589F8E4867E1}" dt="2019-08-16T22:00:14.918" v="9682" actId="20577"/>
        <pc:sldMkLst>
          <pc:docMk/>
          <pc:sldMk cId="2512649150" sldId="269"/>
        </pc:sldMkLst>
        <pc:spChg chg="mod">
          <ac:chgData name="Ben Davis" userId="e4e41d8829f22e85" providerId="LiveId" clId="{273FAD4D-8E57-4539-86A4-589F8E4867E1}" dt="2019-08-16T21:41:15.103" v="8580" actId="20577"/>
          <ac:spMkLst>
            <pc:docMk/>
            <pc:sldMk cId="2512649150" sldId="269"/>
            <ac:spMk id="2" creationId="{27BAA01E-6586-4FA5-91E9-4567E8F716E4}"/>
          </ac:spMkLst>
        </pc:spChg>
        <pc:spChg chg="mod">
          <ac:chgData name="Ben Davis" userId="e4e41d8829f22e85" providerId="LiveId" clId="{273FAD4D-8E57-4539-86A4-589F8E4867E1}" dt="2019-08-16T22:00:14.918" v="9682" actId="20577"/>
          <ac:spMkLst>
            <pc:docMk/>
            <pc:sldMk cId="2512649150" sldId="269"/>
            <ac:spMk id="3" creationId="{6C0A4E3C-2F83-4755-AAA3-82E971786D75}"/>
          </ac:spMkLst>
        </pc:spChg>
        <pc:picChg chg="add">
          <ac:chgData name="Ben Davis" userId="e4e41d8829f22e85" providerId="LiveId" clId="{273FAD4D-8E57-4539-86A4-589F8E4867E1}" dt="2019-08-05T14:41:14.829" v="1262"/>
          <ac:picMkLst>
            <pc:docMk/>
            <pc:sldMk cId="2512649150" sldId="269"/>
            <ac:picMk id="4" creationId="{D144936E-82D6-41C3-9E3D-EAD5215CD04F}"/>
          </ac:picMkLst>
        </pc:picChg>
      </pc:sldChg>
      <pc:sldChg chg="addSp modSp add">
        <pc:chgData name="Ben Davis" userId="e4e41d8829f22e85" providerId="LiveId" clId="{273FAD4D-8E57-4539-86A4-589F8E4867E1}" dt="2019-08-19T18:55:04.328" v="21031" actId="20577"/>
        <pc:sldMkLst>
          <pc:docMk/>
          <pc:sldMk cId="1912572098" sldId="270"/>
        </pc:sldMkLst>
        <pc:spChg chg="mod">
          <ac:chgData name="Ben Davis" userId="e4e41d8829f22e85" providerId="LiveId" clId="{273FAD4D-8E57-4539-86A4-589F8E4867E1}" dt="2019-08-05T14:29:15.111" v="1116" actId="20577"/>
          <ac:spMkLst>
            <pc:docMk/>
            <pc:sldMk cId="1912572098" sldId="270"/>
            <ac:spMk id="2" creationId="{95D14405-7498-4443-9CFF-8ABE6B086619}"/>
          </ac:spMkLst>
        </pc:spChg>
        <pc:spChg chg="mod">
          <ac:chgData name="Ben Davis" userId="e4e41d8829f22e85" providerId="LiveId" clId="{273FAD4D-8E57-4539-86A4-589F8E4867E1}" dt="2019-08-19T18:55:04.328" v="21031" actId="20577"/>
          <ac:spMkLst>
            <pc:docMk/>
            <pc:sldMk cId="1912572098" sldId="270"/>
            <ac:spMk id="3" creationId="{D4AE41F9-55A8-4FA2-87D1-0DC9A964AA91}"/>
          </ac:spMkLst>
        </pc:spChg>
        <pc:picChg chg="add">
          <ac:chgData name="Ben Davis" userId="e4e41d8829f22e85" providerId="LiveId" clId="{273FAD4D-8E57-4539-86A4-589F8E4867E1}" dt="2019-08-05T14:41:16.691" v="1263"/>
          <ac:picMkLst>
            <pc:docMk/>
            <pc:sldMk cId="1912572098" sldId="270"/>
            <ac:picMk id="4" creationId="{5CB64705-A77B-4F9C-BF74-25119BB36E6A}"/>
          </ac:picMkLst>
        </pc:picChg>
      </pc:sldChg>
      <pc:sldChg chg="addSp modSp add">
        <pc:chgData name="Ben Davis" userId="e4e41d8829f22e85" providerId="LiveId" clId="{273FAD4D-8E57-4539-86A4-589F8E4867E1}" dt="2019-08-16T22:34:28.633" v="11461" actId="20577"/>
        <pc:sldMkLst>
          <pc:docMk/>
          <pc:sldMk cId="4082185555" sldId="271"/>
        </pc:sldMkLst>
        <pc:spChg chg="mod">
          <ac:chgData name="Ben Davis" userId="e4e41d8829f22e85" providerId="LiveId" clId="{273FAD4D-8E57-4539-86A4-589F8E4867E1}" dt="2019-08-05T14:29:22.406" v="1144" actId="20577"/>
          <ac:spMkLst>
            <pc:docMk/>
            <pc:sldMk cId="4082185555" sldId="271"/>
            <ac:spMk id="2" creationId="{4066E231-1490-4227-A6ED-A8B3C1AD6D9F}"/>
          </ac:spMkLst>
        </pc:spChg>
        <pc:spChg chg="mod">
          <ac:chgData name="Ben Davis" userId="e4e41d8829f22e85" providerId="LiveId" clId="{273FAD4D-8E57-4539-86A4-589F8E4867E1}" dt="2019-08-16T22:34:28.633" v="11461" actId="20577"/>
          <ac:spMkLst>
            <pc:docMk/>
            <pc:sldMk cId="4082185555" sldId="271"/>
            <ac:spMk id="3" creationId="{9492EEEA-062D-4600-98E4-372CC91F50C5}"/>
          </ac:spMkLst>
        </pc:spChg>
        <pc:picChg chg="add">
          <ac:chgData name="Ben Davis" userId="e4e41d8829f22e85" providerId="LiveId" clId="{273FAD4D-8E57-4539-86A4-589F8E4867E1}" dt="2019-08-05T14:41:17.438" v="1264"/>
          <ac:picMkLst>
            <pc:docMk/>
            <pc:sldMk cId="4082185555" sldId="271"/>
            <ac:picMk id="4" creationId="{16C7E7ED-FA8A-421C-8B47-5FA421E992F4}"/>
          </ac:picMkLst>
        </pc:picChg>
      </pc:sldChg>
      <pc:sldChg chg="addSp delSp modSp add ord">
        <pc:chgData name="Ben Davis" userId="e4e41d8829f22e85" providerId="LiveId" clId="{273FAD4D-8E57-4539-86A4-589F8E4867E1}" dt="2019-08-19T18:54:10.125" v="20924"/>
        <pc:sldMkLst>
          <pc:docMk/>
          <pc:sldMk cId="899146701" sldId="272"/>
        </pc:sldMkLst>
        <pc:spChg chg="mod">
          <ac:chgData name="Ben Davis" userId="e4e41d8829f22e85" providerId="LiveId" clId="{273FAD4D-8E57-4539-86A4-589F8E4867E1}" dt="2019-08-16T18:43:57.092" v="4252" actId="20577"/>
          <ac:spMkLst>
            <pc:docMk/>
            <pc:sldMk cId="899146701" sldId="272"/>
            <ac:spMk id="2" creationId="{CA5F4C2B-10D4-4B33-8AB0-075DA90F57CC}"/>
          </ac:spMkLst>
        </pc:spChg>
        <pc:spChg chg="mod">
          <ac:chgData name="Ben Davis" userId="e4e41d8829f22e85" providerId="LiveId" clId="{273FAD4D-8E57-4539-86A4-589F8E4867E1}" dt="2019-08-18T01:15:07.001" v="13686" actId="20577"/>
          <ac:spMkLst>
            <pc:docMk/>
            <pc:sldMk cId="899146701" sldId="272"/>
            <ac:spMk id="3" creationId="{50D97C4B-C988-47A0-96AA-75B31E0A6D28}"/>
          </ac:spMkLst>
        </pc:spChg>
        <pc:picChg chg="add del">
          <ac:chgData name="Ben Davis" userId="e4e41d8829f22e85" providerId="LiveId" clId="{273FAD4D-8E57-4539-86A4-589F8E4867E1}" dt="2019-08-05T14:41:20.046" v="1266"/>
          <ac:picMkLst>
            <pc:docMk/>
            <pc:sldMk cId="899146701" sldId="272"/>
            <ac:picMk id="4" creationId="{F84BC761-CBAF-40B2-9E47-EB6282E807A9}"/>
          </ac:picMkLst>
        </pc:picChg>
        <pc:picChg chg="add">
          <ac:chgData name="Ben Davis" userId="e4e41d8829f22e85" providerId="LiveId" clId="{273FAD4D-8E57-4539-86A4-589F8E4867E1}" dt="2019-08-05T14:42:10.410" v="1284"/>
          <ac:picMkLst>
            <pc:docMk/>
            <pc:sldMk cId="899146701" sldId="272"/>
            <ac:picMk id="5" creationId="{43526912-8AEA-41CB-8462-F50724F287EC}"/>
          </ac:picMkLst>
        </pc:picChg>
      </pc:sldChg>
      <pc:sldChg chg="addSp modSp add ord">
        <pc:chgData name="Ben Davis" userId="e4e41d8829f22e85" providerId="LiveId" clId="{273FAD4D-8E57-4539-86A4-589F8E4867E1}" dt="2019-08-19T18:54:10.125" v="20924"/>
        <pc:sldMkLst>
          <pc:docMk/>
          <pc:sldMk cId="3462920660" sldId="273"/>
        </pc:sldMkLst>
        <pc:spChg chg="mod">
          <ac:chgData name="Ben Davis" userId="e4e41d8829f22e85" providerId="LiveId" clId="{273FAD4D-8E57-4539-86A4-589F8E4867E1}" dt="2019-08-18T01:15:37.665" v="13694"/>
          <ac:spMkLst>
            <pc:docMk/>
            <pc:sldMk cId="3462920660" sldId="273"/>
            <ac:spMk id="2" creationId="{6E503E9F-B15D-432D-B24C-444D3B6817D8}"/>
          </ac:spMkLst>
        </pc:spChg>
        <pc:spChg chg="mod">
          <ac:chgData name="Ben Davis" userId="e4e41d8829f22e85" providerId="LiveId" clId="{273FAD4D-8E57-4539-86A4-589F8E4867E1}" dt="2019-08-18T18:11:26.272" v="20842" actId="20577"/>
          <ac:spMkLst>
            <pc:docMk/>
            <pc:sldMk cId="3462920660" sldId="273"/>
            <ac:spMk id="3" creationId="{55DF3BE7-6C80-4C90-982C-229A3029938E}"/>
          </ac:spMkLst>
        </pc:spChg>
        <pc:picChg chg="add">
          <ac:chgData name="Ben Davis" userId="e4e41d8829f22e85" providerId="LiveId" clId="{273FAD4D-8E57-4539-86A4-589F8E4867E1}" dt="2019-08-05T14:42:14.302" v="1285"/>
          <ac:picMkLst>
            <pc:docMk/>
            <pc:sldMk cId="3462920660" sldId="273"/>
            <ac:picMk id="4" creationId="{DDD73A6D-B16D-4AFC-8114-494231FC3079}"/>
          </ac:picMkLst>
        </pc:picChg>
      </pc:sldChg>
      <pc:sldChg chg="addSp modSp add ord">
        <pc:chgData name="Ben Davis" userId="e4e41d8829f22e85" providerId="LiveId" clId="{273FAD4D-8E57-4539-86A4-589F8E4867E1}" dt="2019-08-19T19:06:13.539" v="21041"/>
        <pc:sldMkLst>
          <pc:docMk/>
          <pc:sldMk cId="4266184145" sldId="274"/>
        </pc:sldMkLst>
        <pc:spChg chg="mod">
          <ac:chgData name="Ben Davis" userId="e4e41d8829f22e85" providerId="LiveId" clId="{273FAD4D-8E57-4539-86A4-589F8E4867E1}" dt="2019-08-18T01:29:52.892" v="14954" actId="20577"/>
          <ac:spMkLst>
            <pc:docMk/>
            <pc:sldMk cId="4266184145" sldId="274"/>
            <ac:spMk id="2" creationId="{2A9577EB-9ECE-420F-8E94-6742235695EE}"/>
          </ac:spMkLst>
        </pc:spChg>
        <pc:spChg chg="mod">
          <ac:chgData name="Ben Davis" userId="e4e41d8829f22e85" providerId="LiveId" clId="{273FAD4D-8E57-4539-86A4-589F8E4867E1}" dt="2019-08-18T01:42:16.879" v="16235" actId="20577"/>
          <ac:spMkLst>
            <pc:docMk/>
            <pc:sldMk cId="4266184145" sldId="274"/>
            <ac:spMk id="3" creationId="{6AAC61F1-AC40-488F-B971-38E1C8A402D1}"/>
          </ac:spMkLst>
        </pc:spChg>
        <pc:picChg chg="add">
          <ac:chgData name="Ben Davis" userId="e4e41d8829f22e85" providerId="LiveId" clId="{273FAD4D-8E57-4539-86A4-589F8E4867E1}" dt="2019-08-05T14:42:18.529" v="1286"/>
          <ac:picMkLst>
            <pc:docMk/>
            <pc:sldMk cId="4266184145" sldId="274"/>
            <ac:picMk id="4" creationId="{5AE09F85-DE5F-4E95-B215-A175C833E918}"/>
          </ac:picMkLst>
        </pc:picChg>
      </pc:sldChg>
      <pc:sldChg chg="addSp modSp add">
        <pc:chgData name="Ben Davis" userId="e4e41d8829f22e85" providerId="LiveId" clId="{273FAD4D-8E57-4539-86A4-589F8E4867E1}" dt="2019-08-18T01:49:54.982" v="16658" actId="20577"/>
        <pc:sldMkLst>
          <pc:docMk/>
          <pc:sldMk cId="918462557" sldId="275"/>
        </pc:sldMkLst>
        <pc:spChg chg="mod">
          <ac:chgData name="Ben Davis" userId="e4e41d8829f22e85" providerId="LiveId" clId="{273FAD4D-8E57-4539-86A4-589F8E4867E1}" dt="2019-08-18T01:43:09.684" v="16273" actId="404"/>
          <ac:spMkLst>
            <pc:docMk/>
            <pc:sldMk cId="918462557" sldId="275"/>
            <ac:spMk id="2" creationId="{4DE1EDCD-EE41-470C-B9A7-72CD798C4B63}"/>
          </ac:spMkLst>
        </pc:spChg>
        <pc:spChg chg="mod">
          <ac:chgData name="Ben Davis" userId="e4e41d8829f22e85" providerId="LiveId" clId="{273FAD4D-8E57-4539-86A4-589F8E4867E1}" dt="2019-08-18T01:49:54.982" v="16658" actId="20577"/>
          <ac:spMkLst>
            <pc:docMk/>
            <pc:sldMk cId="918462557" sldId="275"/>
            <ac:spMk id="3" creationId="{AF4A2A41-3A56-49B9-A0A7-AB117EC537B8}"/>
          </ac:spMkLst>
        </pc:spChg>
        <pc:picChg chg="add">
          <ac:chgData name="Ben Davis" userId="e4e41d8829f22e85" providerId="LiveId" clId="{273FAD4D-8E57-4539-86A4-589F8E4867E1}" dt="2019-08-05T14:42:21.067" v="1287"/>
          <ac:picMkLst>
            <pc:docMk/>
            <pc:sldMk cId="918462557" sldId="275"/>
            <ac:picMk id="4" creationId="{41063415-0037-43BC-A57D-9F68290C8FCD}"/>
          </ac:picMkLst>
        </pc:picChg>
      </pc:sldChg>
      <pc:sldChg chg="addSp modSp add">
        <pc:chgData name="Ben Davis" userId="e4e41d8829f22e85" providerId="LiveId" clId="{273FAD4D-8E57-4539-86A4-589F8E4867E1}" dt="2019-08-18T18:28:11.039" v="20889" actId="20577"/>
        <pc:sldMkLst>
          <pc:docMk/>
          <pc:sldMk cId="3736714433" sldId="276"/>
        </pc:sldMkLst>
        <pc:spChg chg="mod">
          <ac:chgData name="Ben Davis" userId="e4e41d8829f22e85" providerId="LiveId" clId="{273FAD4D-8E57-4539-86A4-589F8E4867E1}" dt="2019-08-05T14:30:57.934" v="1207" actId="20577"/>
          <ac:spMkLst>
            <pc:docMk/>
            <pc:sldMk cId="3736714433" sldId="276"/>
            <ac:spMk id="2" creationId="{2BA03CEB-DEB6-40EC-8752-59810B1FFB4A}"/>
          </ac:spMkLst>
        </pc:spChg>
        <pc:spChg chg="mod">
          <ac:chgData name="Ben Davis" userId="e4e41d8829f22e85" providerId="LiveId" clId="{273FAD4D-8E57-4539-86A4-589F8E4867E1}" dt="2019-08-18T18:28:11.039" v="20889" actId="20577"/>
          <ac:spMkLst>
            <pc:docMk/>
            <pc:sldMk cId="3736714433" sldId="276"/>
            <ac:spMk id="3" creationId="{5FF084B1-9AAB-4DD7-9A7A-091D85531117}"/>
          </ac:spMkLst>
        </pc:spChg>
        <pc:picChg chg="add">
          <ac:chgData name="Ben Davis" userId="e4e41d8829f22e85" providerId="LiveId" clId="{273FAD4D-8E57-4539-86A4-589F8E4867E1}" dt="2019-08-05T14:42:22.627" v="1288"/>
          <ac:picMkLst>
            <pc:docMk/>
            <pc:sldMk cId="3736714433" sldId="276"/>
            <ac:picMk id="4" creationId="{3C2A7E70-19EB-4176-9A04-545E92A9813A}"/>
          </ac:picMkLst>
        </pc:picChg>
      </pc:sldChg>
      <pc:sldChg chg="addSp delSp modSp add ord">
        <pc:chgData name="Ben Davis" userId="e4e41d8829f22e85" providerId="LiveId" clId="{273FAD4D-8E57-4539-86A4-589F8E4867E1}" dt="2019-08-19T18:58:40.262" v="21033" actId="20577"/>
        <pc:sldMkLst>
          <pc:docMk/>
          <pc:sldMk cId="1502841986" sldId="277"/>
        </pc:sldMkLst>
        <pc:spChg chg="mod">
          <ac:chgData name="Ben Davis" userId="e4e41d8829f22e85" providerId="LiveId" clId="{273FAD4D-8E57-4539-86A4-589F8E4867E1}" dt="2019-08-16T20:43:27.632" v="6816" actId="404"/>
          <ac:spMkLst>
            <pc:docMk/>
            <pc:sldMk cId="1502841986" sldId="277"/>
            <ac:spMk id="2" creationId="{1C66EF24-7FEC-4964-9C7E-7E80BF204C46}"/>
          </ac:spMkLst>
        </pc:spChg>
        <pc:spChg chg="add del mod">
          <ac:chgData name="Ben Davis" userId="e4e41d8829f22e85" providerId="LiveId" clId="{273FAD4D-8E57-4539-86A4-589F8E4867E1}" dt="2019-08-19T18:58:40.262" v="21033" actId="20577"/>
          <ac:spMkLst>
            <pc:docMk/>
            <pc:sldMk cId="1502841986" sldId="277"/>
            <ac:spMk id="3" creationId="{15094634-67BD-4913-AAD5-9C34C7DB28BC}"/>
          </ac:spMkLst>
        </pc:spChg>
        <pc:picChg chg="add del">
          <ac:chgData name="Ben Davis" userId="e4e41d8829f22e85" providerId="LiveId" clId="{273FAD4D-8E57-4539-86A4-589F8E4867E1}" dt="2019-08-05T14:41:44.399" v="1281"/>
          <ac:picMkLst>
            <pc:docMk/>
            <pc:sldMk cId="1502841986" sldId="277"/>
            <ac:picMk id="4" creationId="{5A478E5A-156F-472C-B411-BCA5DE043C83}"/>
          </ac:picMkLst>
        </pc:picChg>
        <pc:picChg chg="add">
          <ac:chgData name="Ben Davis" userId="e4e41d8829f22e85" providerId="LiveId" clId="{273FAD4D-8E57-4539-86A4-589F8E4867E1}" dt="2019-08-05T14:41:52.179" v="1282"/>
          <ac:picMkLst>
            <pc:docMk/>
            <pc:sldMk cId="1502841986" sldId="277"/>
            <ac:picMk id="5" creationId="{9F655E66-78A4-4351-BB25-F89D641C579B}"/>
          </ac:picMkLst>
        </pc:picChg>
      </pc:sldChg>
      <pc:sldChg chg="addSp delSp modSp add mod ord modTransition setBg modShow">
        <pc:chgData name="Ben Davis" userId="e4e41d8829f22e85" providerId="LiveId" clId="{273FAD4D-8E57-4539-86A4-589F8E4867E1}" dt="2019-08-20T18:42:26.854" v="21043"/>
        <pc:sldMkLst>
          <pc:docMk/>
          <pc:sldMk cId="1754329485" sldId="278"/>
        </pc:sldMkLst>
        <pc:spChg chg="mod">
          <ac:chgData name="Ben Davis" userId="e4e41d8829f22e85" providerId="LiveId" clId="{273FAD4D-8E57-4539-86A4-589F8E4867E1}" dt="2019-08-16T18:13:07.489" v="3756" actId="20577"/>
          <ac:spMkLst>
            <pc:docMk/>
            <pc:sldMk cId="1754329485" sldId="278"/>
            <ac:spMk id="2" creationId="{13E4DE73-B0EA-4EDA-9102-A6729E3FB1A8}"/>
          </ac:spMkLst>
        </pc:spChg>
        <pc:spChg chg="del mod ord">
          <ac:chgData name="Ben Davis" userId="e4e41d8829f22e85" providerId="LiveId" clId="{273FAD4D-8E57-4539-86A4-589F8E4867E1}" dt="2019-08-16T13:08:40.364" v="3154" actId="478"/>
          <ac:spMkLst>
            <pc:docMk/>
            <pc:sldMk cId="1754329485" sldId="278"/>
            <ac:spMk id="3" creationId="{E9356126-47E1-4B4A-88D8-60248FE130C4}"/>
          </ac:spMkLst>
        </pc:spChg>
        <pc:spChg chg="add del mod">
          <ac:chgData name="Ben Davis" userId="e4e41d8829f22e85" providerId="LiveId" clId="{273FAD4D-8E57-4539-86A4-589F8E4867E1}" dt="2019-08-16T13:08:58.116" v="3156" actId="21"/>
          <ac:spMkLst>
            <pc:docMk/>
            <pc:sldMk cId="1754329485" sldId="278"/>
            <ac:spMk id="6" creationId="{F26E5CDC-D165-4C76-BDBA-CC591E286C28}"/>
          </ac:spMkLst>
        </pc:spChg>
        <pc:spChg chg="add">
          <ac:chgData name="Ben Davis" userId="e4e41d8829f22e85" providerId="LiveId" clId="{273FAD4D-8E57-4539-86A4-589F8E4867E1}" dt="2019-08-16T13:08:07.838" v="3144" actId="26606"/>
          <ac:spMkLst>
            <pc:docMk/>
            <pc:sldMk cId="1754329485" sldId="278"/>
            <ac:spMk id="9" creationId="{D40791F6-715D-481A-9C4A-3645AECFD5A0}"/>
          </ac:spMkLst>
        </pc:spChg>
        <pc:spChg chg="add del">
          <ac:chgData name="Ben Davis" userId="e4e41d8829f22e85" providerId="LiveId" clId="{273FAD4D-8E57-4539-86A4-589F8E4867E1}" dt="2019-08-16T13:08:38.082" v="3153"/>
          <ac:spMkLst>
            <pc:docMk/>
            <pc:sldMk cId="1754329485" sldId="278"/>
            <ac:spMk id="12" creationId="{BACBBE5C-E5AB-4A98-AAAB-996AA75E0B3A}"/>
          </ac:spMkLst>
        </pc:spChg>
        <pc:spChg chg="add">
          <ac:chgData name="Ben Davis" userId="e4e41d8829f22e85" providerId="LiveId" clId="{273FAD4D-8E57-4539-86A4-589F8E4867E1}" dt="2019-08-16T13:08:07.838" v="3144" actId="26606"/>
          <ac:spMkLst>
            <pc:docMk/>
            <pc:sldMk cId="1754329485" sldId="278"/>
            <ac:spMk id="13" creationId="{811CBAFA-D7E0-40A7-BB94-2C05304B407B}"/>
          </ac:spMkLst>
        </pc:spChg>
        <pc:spChg chg="add mod">
          <ac:chgData name="Ben Davis" userId="e4e41d8829f22e85" providerId="LiveId" clId="{273FAD4D-8E57-4539-86A4-589F8E4867E1}" dt="2019-08-18T13:14:09.176" v="18684" actId="20577"/>
          <ac:spMkLst>
            <pc:docMk/>
            <pc:sldMk cId="1754329485" sldId="278"/>
            <ac:spMk id="14" creationId="{BE861FD0-881D-4C19-AB2F-4BDB99D9D52E}"/>
          </ac:spMkLst>
        </pc:spChg>
        <pc:picChg chg="add mod">
          <ac:chgData name="Ben Davis" userId="e4e41d8829f22e85" providerId="LiveId" clId="{273FAD4D-8E57-4539-86A4-589F8E4867E1}" dt="2019-08-16T13:08:07.838" v="3144" actId="26606"/>
          <ac:picMkLst>
            <pc:docMk/>
            <pc:sldMk cId="1754329485" sldId="278"/>
            <ac:picMk id="4" creationId="{B7D413EF-1DD8-4A58-835E-49F2F192B75C}"/>
          </ac:picMkLst>
        </pc:picChg>
        <pc:picChg chg="add del">
          <ac:chgData name="Ben Davis" userId="e4e41d8829f22e85" providerId="LiveId" clId="{273FAD4D-8E57-4539-86A4-589F8E4867E1}" dt="2019-08-16T13:08:20.068" v="3149"/>
          <ac:picMkLst>
            <pc:docMk/>
            <pc:sldMk cId="1754329485" sldId="278"/>
            <ac:picMk id="8" creationId="{C4E20CB3-D0B9-4F4D-B26F-D1E768E16CE3}"/>
          </ac:picMkLst>
        </pc:picChg>
        <pc:picChg chg="add del">
          <ac:chgData name="Ben Davis" userId="e4e41d8829f22e85" providerId="LiveId" clId="{273FAD4D-8E57-4539-86A4-589F8E4867E1}" dt="2019-08-16T13:08:27.159" v="3151"/>
          <ac:picMkLst>
            <pc:docMk/>
            <pc:sldMk cId="1754329485" sldId="278"/>
            <ac:picMk id="10" creationId="{758F0738-D5DD-4086-A939-3F3E7E6A266B}"/>
          </ac:picMkLst>
        </pc:picChg>
        <pc:cxnChg chg="add">
          <ac:chgData name="Ben Davis" userId="e4e41d8829f22e85" providerId="LiveId" clId="{273FAD4D-8E57-4539-86A4-589F8E4867E1}" dt="2019-08-16T13:08:07.838" v="3144" actId="26606"/>
          <ac:cxnSpMkLst>
            <pc:docMk/>
            <pc:sldMk cId="1754329485" sldId="278"/>
            <ac:cxnSpMk id="11" creationId="{740F83A4-FAC4-4867-95A5-BBFD280C7BF5}"/>
          </ac:cxnSpMkLst>
        </pc:cxnChg>
      </pc:sldChg>
      <pc:sldChg chg="add del ord">
        <pc:chgData name="Ben Davis" userId="e4e41d8829f22e85" providerId="LiveId" clId="{273FAD4D-8E57-4539-86A4-589F8E4867E1}" dt="2019-08-16T18:14:01.236" v="3766" actId="47"/>
        <pc:sldMkLst>
          <pc:docMk/>
          <pc:sldMk cId="3655234879" sldId="279"/>
        </pc:sldMkLst>
      </pc:sldChg>
      <pc:sldChg chg="addSp delSp modSp add mod ord modTransition delAnim modShow">
        <pc:chgData name="Ben Davis" userId="e4e41d8829f22e85" providerId="LiveId" clId="{273FAD4D-8E57-4539-86A4-589F8E4867E1}" dt="2019-08-20T18:42:26.854" v="21043"/>
        <pc:sldMkLst>
          <pc:docMk/>
          <pc:sldMk cId="3831085287" sldId="280"/>
        </pc:sldMkLst>
        <pc:spChg chg="mod">
          <ac:chgData name="Ben Davis" userId="e4e41d8829f22e85" providerId="LiveId" clId="{273FAD4D-8E57-4539-86A4-589F8E4867E1}" dt="2019-08-16T18:14:08.673" v="3780" actId="20577"/>
          <ac:spMkLst>
            <pc:docMk/>
            <pc:sldMk cId="3831085287" sldId="280"/>
            <ac:spMk id="2" creationId="{7526C37A-6C52-4F1B-83C6-C5CB9BD1A782}"/>
          </ac:spMkLst>
        </pc:spChg>
        <pc:spChg chg="add del mod">
          <ac:chgData name="Ben Davis" userId="e4e41d8829f22e85" providerId="LiveId" clId="{273FAD4D-8E57-4539-86A4-589F8E4867E1}" dt="2019-08-16T18:14:21.504" v="3783"/>
          <ac:spMkLst>
            <pc:docMk/>
            <pc:sldMk cId="3831085287" sldId="280"/>
            <ac:spMk id="5" creationId="{2BAAE85C-D500-4115-A90A-16AEFBC92ED2}"/>
          </ac:spMkLst>
        </pc:spChg>
        <pc:spChg chg="add mod">
          <ac:chgData name="Ben Davis" userId="e4e41d8829f22e85" providerId="LiveId" clId="{273FAD4D-8E57-4539-86A4-589F8E4867E1}" dt="2019-08-16T19:45:54.987" v="6012" actId="1076"/>
          <ac:spMkLst>
            <pc:docMk/>
            <pc:sldMk cId="3831085287" sldId="280"/>
            <ac:spMk id="12" creationId="{A0C19C26-5DCD-4144-87C4-BC5496EB3FE1}"/>
          </ac:spMkLst>
        </pc:spChg>
        <pc:spChg chg="add mod">
          <ac:chgData name="Ben Davis" userId="e4e41d8829f22e85" providerId="LiveId" clId="{273FAD4D-8E57-4539-86A4-589F8E4867E1}" dt="2019-08-16T19:46:46.924" v="6073" actId="122"/>
          <ac:spMkLst>
            <pc:docMk/>
            <pc:sldMk cId="3831085287" sldId="280"/>
            <ac:spMk id="13" creationId="{96087989-4E01-4321-9157-157A4CC118CA}"/>
          </ac:spMkLst>
        </pc:spChg>
        <pc:picChg chg="del">
          <ac:chgData name="Ben Davis" userId="e4e41d8829f22e85" providerId="LiveId" clId="{273FAD4D-8E57-4539-86A4-589F8E4867E1}" dt="2019-08-16T18:14:10.720" v="3781" actId="478"/>
          <ac:picMkLst>
            <pc:docMk/>
            <pc:sldMk cId="3831085287" sldId="280"/>
            <ac:picMk id="4" creationId="{538113DE-7164-4390-B134-08C73ABD3F94}"/>
          </ac:picMkLst>
        </pc:picChg>
        <pc:picChg chg="del">
          <ac:chgData name="Ben Davis" userId="e4e41d8829f22e85" providerId="LiveId" clId="{273FAD4D-8E57-4539-86A4-589F8E4867E1}" dt="2019-08-16T18:14:12.978" v="3782" actId="478"/>
          <ac:picMkLst>
            <pc:docMk/>
            <pc:sldMk cId="3831085287" sldId="280"/>
            <ac:picMk id="6" creationId="{5F8B2C5D-ACD6-4240-B7B2-441E1FCDDA36}"/>
          </ac:picMkLst>
        </pc:picChg>
        <pc:picChg chg="add mod">
          <ac:chgData name="Ben Davis" userId="e4e41d8829f22e85" providerId="LiveId" clId="{273FAD4D-8E57-4539-86A4-589F8E4867E1}" dt="2019-08-16T18:14:28.009" v="3785" actId="1076"/>
          <ac:picMkLst>
            <pc:docMk/>
            <pc:sldMk cId="3831085287" sldId="280"/>
            <ac:picMk id="7" creationId="{A6C424EF-F9EA-43FE-8BBA-B783562C08F1}"/>
          </ac:picMkLst>
        </pc:picChg>
        <pc:picChg chg="add mod">
          <ac:chgData name="Ben Davis" userId="e4e41d8829f22e85" providerId="LiveId" clId="{273FAD4D-8E57-4539-86A4-589F8E4867E1}" dt="2019-08-16T19:45:27.733" v="5986" actId="1076"/>
          <ac:picMkLst>
            <pc:docMk/>
            <pc:sldMk cId="3831085287" sldId="280"/>
            <ac:picMk id="9" creationId="{2F08EFA7-8B14-4AA7-842F-3C00ACB948FA}"/>
          </ac:picMkLst>
        </pc:picChg>
        <pc:picChg chg="add mod">
          <ac:chgData name="Ben Davis" userId="e4e41d8829f22e85" providerId="LiveId" clId="{273FAD4D-8E57-4539-86A4-589F8E4867E1}" dt="2019-08-16T19:46:03.491" v="6014" actId="1076"/>
          <ac:picMkLst>
            <pc:docMk/>
            <pc:sldMk cId="3831085287" sldId="280"/>
            <ac:picMk id="11" creationId="{5EFBEC9E-BFBC-4DD9-A527-11499CB5F9D6}"/>
          </ac:picMkLst>
        </pc:picChg>
        <pc:picChg chg="add del">
          <ac:chgData name="Ben Davis" userId="e4e41d8829f22e85" providerId="LiveId" clId="{273FAD4D-8E57-4539-86A4-589F8E4867E1}" dt="2019-08-16T18:18:16.409" v="3787"/>
          <ac:picMkLst>
            <pc:docMk/>
            <pc:sldMk cId="3831085287" sldId="280"/>
            <ac:picMk id="1026" creationId="{ACEBB45D-507D-4681-93D1-58BCAA859313}"/>
          </ac:picMkLst>
        </pc:picChg>
      </pc:sldChg>
      <pc:sldChg chg="addSp delSp modSp add">
        <pc:chgData name="Ben Davis" userId="e4e41d8829f22e85" providerId="LiveId" clId="{273FAD4D-8E57-4539-86A4-589F8E4867E1}" dt="2019-08-18T17:56:03.404" v="20678" actId="20577"/>
        <pc:sldMkLst>
          <pc:docMk/>
          <pc:sldMk cId="1650893419" sldId="281"/>
        </pc:sldMkLst>
        <pc:spChg chg="mod">
          <ac:chgData name="Ben Davis" userId="e4e41d8829f22e85" providerId="LiveId" clId="{273FAD4D-8E57-4539-86A4-589F8E4867E1}" dt="2019-08-18T17:56:03.404" v="20678" actId="20577"/>
          <ac:spMkLst>
            <pc:docMk/>
            <pc:sldMk cId="1650893419" sldId="281"/>
            <ac:spMk id="3" creationId="{BCF7E624-D060-439B-A17E-6ED41763E49A}"/>
          </ac:spMkLst>
        </pc:spChg>
        <pc:picChg chg="add del">
          <ac:chgData name="Ben Davis" userId="e4e41d8829f22e85" providerId="LiveId" clId="{273FAD4D-8E57-4539-86A4-589F8E4867E1}" dt="2019-08-16T19:47:51.733" v="6169"/>
          <ac:picMkLst>
            <pc:docMk/>
            <pc:sldMk cId="1650893419" sldId="281"/>
            <ac:picMk id="5" creationId="{618F5C4C-5FAF-41FB-BEDC-08DE91E179A7}"/>
          </ac:picMkLst>
        </pc:picChg>
      </pc:sldChg>
      <pc:sldChg chg="addSp delSp modSp add mod setBg">
        <pc:chgData name="Ben Davis" userId="e4e41d8829f22e85" providerId="LiveId" clId="{273FAD4D-8E57-4539-86A4-589F8E4867E1}" dt="2019-08-18T18:28:34.662" v="20895" actId="20577"/>
        <pc:sldMkLst>
          <pc:docMk/>
          <pc:sldMk cId="3559921690" sldId="282"/>
        </pc:sldMkLst>
        <pc:spChg chg="mod">
          <ac:chgData name="Ben Davis" userId="e4e41d8829f22e85" providerId="LiveId" clId="{273FAD4D-8E57-4539-86A4-589F8E4867E1}" dt="2019-08-18T18:28:34.662" v="20895" actId="20577"/>
          <ac:spMkLst>
            <pc:docMk/>
            <pc:sldMk cId="3559921690" sldId="282"/>
            <ac:spMk id="2" creationId="{DCBB6373-7154-4164-8D5F-7C5E494298DE}"/>
          </ac:spMkLst>
        </pc:spChg>
        <pc:spChg chg="mod ord">
          <ac:chgData name="Ben Davis" userId="e4e41d8829f22e85" providerId="LiveId" clId="{273FAD4D-8E57-4539-86A4-589F8E4867E1}" dt="2019-08-18T02:14:37.369" v="18240" actId="20577"/>
          <ac:spMkLst>
            <pc:docMk/>
            <pc:sldMk cId="3559921690" sldId="282"/>
            <ac:spMk id="3" creationId="{F2DB0E46-008E-41F4-A0AF-DB07C49C5ED2}"/>
          </ac:spMkLst>
        </pc:spChg>
        <pc:spChg chg="add">
          <ac:chgData name="Ben Davis" userId="e4e41d8829f22e85" providerId="LiveId" clId="{273FAD4D-8E57-4539-86A4-589F8E4867E1}" dt="2019-08-18T02:11:01.768" v="18080" actId="26606"/>
          <ac:spMkLst>
            <pc:docMk/>
            <pc:sldMk cId="3559921690" sldId="282"/>
            <ac:spMk id="75" creationId="{08CB54FC-0B2A-4107-9A70-958B90B76585}"/>
          </ac:spMkLst>
        </pc:spChg>
        <pc:spChg chg="add">
          <ac:chgData name="Ben Davis" userId="e4e41d8829f22e85" providerId="LiveId" clId="{273FAD4D-8E57-4539-86A4-589F8E4867E1}" dt="2019-08-18T02:11:01.768" v="18080" actId="26606"/>
          <ac:spMkLst>
            <pc:docMk/>
            <pc:sldMk cId="3559921690" sldId="282"/>
            <ac:spMk id="79" creationId="{5712F7E8-BFD5-4B85-A173-57790DA124F3}"/>
          </ac:spMkLst>
        </pc:spChg>
        <pc:picChg chg="add del mod">
          <ac:chgData name="Ben Davis" userId="e4e41d8829f22e85" providerId="LiveId" clId="{273FAD4D-8E57-4539-86A4-589F8E4867E1}" dt="2019-08-18T02:08:24.860" v="17928"/>
          <ac:picMkLst>
            <pc:docMk/>
            <pc:sldMk cId="3559921690" sldId="282"/>
            <ac:picMk id="2050" creationId="{59A95177-BBEC-48AB-BCBD-DB6770599282}"/>
          </ac:picMkLst>
        </pc:picChg>
        <pc:picChg chg="add del mod">
          <ac:chgData name="Ben Davis" userId="e4e41d8829f22e85" providerId="LiveId" clId="{273FAD4D-8E57-4539-86A4-589F8E4867E1}" dt="2019-08-18T02:08:30.327" v="17932"/>
          <ac:picMkLst>
            <pc:docMk/>
            <pc:sldMk cId="3559921690" sldId="282"/>
            <ac:picMk id="2052" creationId="{DE46BC92-142B-472E-97C1-D05CB0B454CE}"/>
          </ac:picMkLst>
        </pc:picChg>
        <pc:picChg chg="add mod">
          <ac:chgData name="Ben Davis" userId="e4e41d8829f22e85" providerId="LiveId" clId="{273FAD4D-8E57-4539-86A4-589F8E4867E1}" dt="2019-08-18T02:11:01.768" v="18080" actId="26606"/>
          <ac:picMkLst>
            <pc:docMk/>
            <pc:sldMk cId="3559921690" sldId="282"/>
            <ac:picMk id="2054" creationId="{F78CE8E1-2DE1-44A1-8592-0BFC1FA2B0F9}"/>
          </ac:picMkLst>
        </pc:picChg>
        <pc:cxnChg chg="add">
          <ac:chgData name="Ben Davis" userId="e4e41d8829f22e85" providerId="LiveId" clId="{273FAD4D-8E57-4539-86A4-589F8E4867E1}" dt="2019-08-18T02:11:01.768" v="18080" actId="26606"/>
          <ac:cxnSpMkLst>
            <pc:docMk/>
            <pc:sldMk cId="3559921690" sldId="282"/>
            <ac:cxnSpMk id="77" creationId="{7855A9B5-1710-4B19-B0F1-CDFDD4ED5B7E}"/>
          </ac:cxnSpMkLst>
        </pc:cxnChg>
      </pc:sldChg>
      <pc:sldChg chg="addSp delSp modSp add mod ord modTransition modShow">
        <pc:chgData name="Ben Davis" userId="e4e41d8829f22e85" providerId="LiveId" clId="{273FAD4D-8E57-4539-86A4-589F8E4867E1}" dt="2019-08-20T18:42:26.854" v="21043"/>
        <pc:sldMkLst>
          <pc:docMk/>
          <pc:sldMk cId="215494700" sldId="283"/>
        </pc:sldMkLst>
        <pc:spChg chg="mod">
          <ac:chgData name="Ben Davis" userId="e4e41d8829f22e85" providerId="LiveId" clId="{273FAD4D-8E57-4539-86A4-589F8E4867E1}" dt="2019-08-18T14:42:09.945" v="19847" actId="20577"/>
          <ac:spMkLst>
            <pc:docMk/>
            <pc:sldMk cId="215494700" sldId="283"/>
            <ac:spMk id="2" creationId="{C0BBCDCC-3E9B-41CE-85D8-E4B4E473C618}"/>
          </ac:spMkLst>
        </pc:spChg>
        <pc:spChg chg="del">
          <ac:chgData name="Ben Davis" userId="e4e41d8829f22e85" providerId="LiveId" clId="{273FAD4D-8E57-4539-86A4-589F8E4867E1}" dt="2019-08-18T14:34:26.186" v="18788" actId="931"/>
          <ac:spMkLst>
            <pc:docMk/>
            <pc:sldMk cId="215494700" sldId="283"/>
            <ac:spMk id="3" creationId="{384C7978-CF02-4E6D-A25B-4A2961C11184}"/>
          </ac:spMkLst>
        </pc:spChg>
        <pc:spChg chg="add mod">
          <ac:chgData name="Ben Davis" userId="e4e41d8829f22e85" providerId="LiveId" clId="{273FAD4D-8E57-4539-86A4-589F8E4867E1}" dt="2019-08-18T14:52:29.014" v="19855" actId="20577"/>
          <ac:spMkLst>
            <pc:docMk/>
            <pc:sldMk cId="215494700" sldId="283"/>
            <ac:spMk id="7" creationId="{E303962B-30AF-4D47-8F29-5793F9A75697}"/>
          </ac:spMkLst>
        </pc:spChg>
        <pc:picChg chg="add">
          <ac:chgData name="Ben Davis" userId="e4e41d8829f22e85" providerId="LiveId" clId="{273FAD4D-8E57-4539-86A4-589F8E4867E1}" dt="2019-08-18T14:29:50.089" v="18787"/>
          <ac:picMkLst>
            <pc:docMk/>
            <pc:sldMk cId="215494700" sldId="283"/>
            <ac:picMk id="4" creationId="{CE1A1F97-E919-4F83-A81F-422B5E6C18C0}"/>
          </ac:picMkLst>
        </pc:picChg>
        <pc:picChg chg="add mod">
          <ac:chgData name="Ben Davis" userId="e4e41d8829f22e85" providerId="LiveId" clId="{273FAD4D-8E57-4539-86A4-589F8E4867E1}" dt="2019-08-18T14:34:34.106" v="18789" actId="1076"/>
          <ac:picMkLst>
            <pc:docMk/>
            <pc:sldMk cId="215494700" sldId="283"/>
            <ac:picMk id="6" creationId="{00A1A54A-03DB-426A-AA0A-53E185C66D12}"/>
          </ac:picMkLst>
        </pc:picChg>
      </pc:sldChg>
      <pc:sldChg chg="addSp delSp modSp add ord">
        <pc:chgData name="Ben Davis" userId="e4e41d8829f22e85" providerId="LiveId" clId="{273FAD4D-8E57-4539-86A4-589F8E4867E1}" dt="2019-08-19T18:54:10.125" v="20924"/>
        <pc:sldMkLst>
          <pc:docMk/>
          <pc:sldMk cId="2672917561" sldId="284"/>
        </pc:sldMkLst>
        <pc:spChg chg="del mod">
          <ac:chgData name="Ben Davis" userId="e4e41d8829f22e85" providerId="LiveId" clId="{273FAD4D-8E57-4539-86A4-589F8E4867E1}" dt="2019-08-18T18:29:55.882" v="20899"/>
          <ac:spMkLst>
            <pc:docMk/>
            <pc:sldMk cId="2672917561" sldId="284"/>
            <ac:spMk id="3" creationId="{55DF3BE7-6C80-4C90-982C-229A3029938E}"/>
          </ac:spMkLst>
        </pc:spChg>
        <pc:spChg chg="add del mod">
          <ac:chgData name="Ben Davis" userId="e4e41d8829f22e85" providerId="LiveId" clId="{273FAD4D-8E57-4539-86A4-589F8E4867E1}" dt="2019-08-18T18:30:26.228" v="20901"/>
          <ac:spMkLst>
            <pc:docMk/>
            <pc:sldMk cId="2672917561" sldId="284"/>
            <ac:spMk id="7" creationId="{BC8285EF-4B0A-459F-86B3-4AA8CC9C7B44}"/>
          </ac:spMkLst>
        </pc:spChg>
        <pc:picChg chg="add del mod">
          <ac:chgData name="Ben Davis" userId="e4e41d8829f22e85" providerId="LiveId" clId="{273FAD4D-8E57-4539-86A4-589F8E4867E1}" dt="2019-08-18T18:30:10" v="20900" actId="478"/>
          <ac:picMkLst>
            <pc:docMk/>
            <pc:sldMk cId="2672917561" sldId="284"/>
            <ac:picMk id="5" creationId="{E2A8D281-1BAE-42EE-8829-EF9A8FC897A0}"/>
          </ac:picMkLst>
        </pc:picChg>
        <pc:picChg chg="add mod">
          <ac:chgData name="Ben Davis" userId="e4e41d8829f22e85" providerId="LiveId" clId="{273FAD4D-8E57-4539-86A4-589F8E4867E1}" dt="2019-08-18T18:30:38.791" v="20904" actId="14100"/>
          <ac:picMkLst>
            <pc:docMk/>
            <pc:sldMk cId="2672917561" sldId="284"/>
            <ac:picMk id="8" creationId="{A2F09830-4E87-4F6C-BD74-9DB28BAAB0A5}"/>
          </ac:picMkLst>
        </pc:picChg>
      </pc:sldChg>
      <pc:sldMasterChg chg="add addSldLayout">
        <pc:chgData name="Ben Davis" userId="e4e41d8829f22e85" providerId="LiveId" clId="{273FAD4D-8E57-4539-86A4-589F8E4867E1}" dt="2019-08-05T13:49:56.257" v="0" actId="26606"/>
        <pc:sldMasterMkLst>
          <pc:docMk/>
          <pc:sldMasterMk cId="3245266946" sldId="2147483725"/>
        </pc:sldMasterMkLst>
        <pc:sldLayoutChg chg="add">
          <pc:chgData name="Ben Davis" userId="e4e41d8829f22e85" providerId="LiveId" clId="{273FAD4D-8E57-4539-86A4-589F8E4867E1}" dt="2019-08-05T13:49:56.257" v="0" actId="26606"/>
          <pc:sldLayoutMkLst>
            <pc:docMk/>
            <pc:sldMasterMk cId="3245266946" sldId="2147483725"/>
            <pc:sldLayoutMk cId="1986763973" sldId="2147483714"/>
          </pc:sldLayoutMkLst>
        </pc:sldLayoutChg>
        <pc:sldLayoutChg chg="add">
          <pc:chgData name="Ben Davis" userId="e4e41d8829f22e85" providerId="LiveId" clId="{273FAD4D-8E57-4539-86A4-589F8E4867E1}" dt="2019-08-05T13:49:56.257" v="0" actId="26606"/>
          <pc:sldLayoutMkLst>
            <pc:docMk/>
            <pc:sldMasterMk cId="3245266946" sldId="2147483725"/>
            <pc:sldLayoutMk cId="3958659484" sldId="2147483715"/>
          </pc:sldLayoutMkLst>
        </pc:sldLayoutChg>
        <pc:sldLayoutChg chg="add">
          <pc:chgData name="Ben Davis" userId="e4e41d8829f22e85" providerId="LiveId" clId="{273FAD4D-8E57-4539-86A4-589F8E4867E1}" dt="2019-08-05T13:49:56.257" v="0" actId="26606"/>
          <pc:sldLayoutMkLst>
            <pc:docMk/>
            <pc:sldMasterMk cId="3245266946" sldId="2147483725"/>
            <pc:sldLayoutMk cId="2871764184" sldId="2147483716"/>
          </pc:sldLayoutMkLst>
        </pc:sldLayoutChg>
        <pc:sldLayoutChg chg="add">
          <pc:chgData name="Ben Davis" userId="e4e41d8829f22e85" providerId="LiveId" clId="{273FAD4D-8E57-4539-86A4-589F8E4867E1}" dt="2019-08-05T13:49:56.257" v="0" actId="26606"/>
          <pc:sldLayoutMkLst>
            <pc:docMk/>
            <pc:sldMasterMk cId="3245266946" sldId="2147483725"/>
            <pc:sldLayoutMk cId="297043174" sldId="2147483717"/>
          </pc:sldLayoutMkLst>
        </pc:sldLayoutChg>
        <pc:sldLayoutChg chg="add">
          <pc:chgData name="Ben Davis" userId="e4e41d8829f22e85" providerId="LiveId" clId="{273FAD4D-8E57-4539-86A4-589F8E4867E1}" dt="2019-08-05T13:49:56.257" v="0" actId="26606"/>
          <pc:sldLayoutMkLst>
            <pc:docMk/>
            <pc:sldMasterMk cId="3245266946" sldId="2147483725"/>
            <pc:sldLayoutMk cId="4209242587" sldId="2147483718"/>
          </pc:sldLayoutMkLst>
        </pc:sldLayoutChg>
        <pc:sldLayoutChg chg="add">
          <pc:chgData name="Ben Davis" userId="e4e41d8829f22e85" providerId="LiveId" clId="{273FAD4D-8E57-4539-86A4-589F8E4867E1}" dt="2019-08-05T13:49:56.257" v="0" actId="26606"/>
          <pc:sldLayoutMkLst>
            <pc:docMk/>
            <pc:sldMasterMk cId="3245266946" sldId="2147483725"/>
            <pc:sldLayoutMk cId="2601875053" sldId="2147483719"/>
          </pc:sldLayoutMkLst>
        </pc:sldLayoutChg>
        <pc:sldLayoutChg chg="add">
          <pc:chgData name="Ben Davis" userId="e4e41d8829f22e85" providerId="LiveId" clId="{273FAD4D-8E57-4539-86A4-589F8E4867E1}" dt="2019-08-05T13:49:56.257" v="0" actId="26606"/>
          <pc:sldLayoutMkLst>
            <pc:docMk/>
            <pc:sldMasterMk cId="3245266946" sldId="2147483725"/>
            <pc:sldLayoutMk cId="2034972418" sldId="2147483720"/>
          </pc:sldLayoutMkLst>
        </pc:sldLayoutChg>
        <pc:sldLayoutChg chg="add">
          <pc:chgData name="Ben Davis" userId="e4e41d8829f22e85" providerId="LiveId" clId="{273FAD4D-8E57-4539-86A4-589F8E4867E1}" dt="2019-08-05T13:49:56.257" v="0" actId="26606"/>
          <pc:sldLayoutMkLst>
            <pc:docMk/>
            <pc:sldMasterMk cId="3245266946" sldId="2147483725"/>
            <pc:sldLayoutMk cId="1376620756" sldId="2147483721"/>
          </pc:sldLayoutMkLst>
        </pc:sldLayoutChg>
        <pc:sldLayoutChg chg="add">
          <pc:chgData name="Ben Davis" userId="e4e41d8829f22e85" providerId="LiveId" clId="{273FAD4D-8E57-4539-86A4-589F8E4867E1}" dt="2019-08-05T13:49:56.257" v="0" actId="26606"/>
          <pc:sldLayoutMkLst>
            <pc:docMk/>
            <pc:sldMasterMk cId="3245266946" sldId="2147483725"/>
            <pc:sldLayoutMk cId="1182288493" sldId="2147483722"/>
          </pc:sldLayoutMkLst>
        </pc:sldLayoutChg>
        <pc:sldLayoutChg chg="add">
          <pc:chgData name="Ben Davis" userId="e4e41d8829f22e85" providerId="LiveId" clId="{273FAD4D-8E57-4539-86A4-589F8E4867E1}" dt="2019-08-05T13:49:56.257" v="0" actId="26606"/>
          <pc:sldLayoutMkLst>
            <pc:docMk/>
            <pc:sldMasterMk cId="3245266946" sldId="2147483725"/>
            <pc:sldLayoutMk cId="3532758661" sldId="2147483723"/>
          </pc:sldLayoutMkLst>
        </pc:sldLayoutChg>
        <pc:sldLayoutChg chg="add">
          <pc:chgData name="Ben Davis" userId="e4e41d8829f22e85" providerId="LiveId" clId="{273FAD4D-8E57-4539-86A4-589F8E4867E1}" dt="2019-08-05T13:49:56.257" v="0" actId="26606"/>
          <pc:sldLayoutMkLst>
            <pc:docMk/>
            <pc:sldMasterMk cId="3245266946" sldId="2147483725"/>
            <pc:sldLayoutMk cId="3040359065" sldId="2147483724"/>
          </pc:sldLayoutMkLst>
        </pc:sldLayoutChg>
      </pc:sldMasterChg>
    </pc:docChg>
  </pc:docChgLst>
</pc:chgInfo>
</file>

<file path=ppt/media/image1.jpeg>
</file>

<file path=ppt/media/image10.png>
</file>

<file path=ppt/media/image11.jp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sv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AAF5CF-3817-420B-931A-5551616B73F2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C81D95-B4C0-4882-8D0E-CEB1A27E4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22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81D95-B4C0-4882-8D0E-CEB1A27E43F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43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763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620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288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659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764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43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359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24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87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972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758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266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24" r:id="rId5"/>
    <p:sldLayoutId id="2147483718" r:id="rId6"/>
    <p:sldLayoutId id="2147483719" r:id="rId7"/>
    <p:sldLayoutId id="2147483720" r:id="rId8"/>
    <p:sldLayoutId id="2147483723" r:id="rId9"/>
    <p:sldLayoutId id="2147483721" r:id="rId10"/>
    <p:sldLayoutId id="214748372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jp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in/bendavisitpro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outdoor, road, sky, truck&#10;&#10;Description automatically generated">
            <a:extLst>
              <a:ext uri="{FF2B5EF4-FFF2-40B4-BE49-F238E27FC236}">
                <a16:creationId xmlns:a16="http://schemas.microsoft.com/office/drawing/2014/main" id="{9FBAF17D-CFD2-472D-B320-A6E6F900AB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0348" b="4652"/>
          <a:stretch/>
        </p:blipFill>
        <p:spPr>
          <a:xfrm>
            <a:off x="3049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1737CF-F7AD-4243-9361-D0189D1467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So You Want To Be A Storage Nerd?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D5B2D2-B709-484B-A01D-C1A4F4E5CD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 Storage Concepts and AWS Storage Options	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0402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6C37A-6C52-4F1B-83C6-C5CB9BD1A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Magnetic Storage Latency</a:t>
            </a:r>
          </a:p>
        </p:txBody>
      </p:sp>
      <p:pic>
        <p:nvPicPr>
          <p:cNvPr id="4" name="Open-Air Hard Drive Self Test no sound">
            <a:hlinkClick r:id="" action="ppaction://media"/>
            <a:extLst>
              <a:ext uri="{FF2B5EF4-FFF2-40B4-BE49-F238E27FC236}">
                <a16:creationId xmlns:a16="http://schemas.microsoft.com/office/drawing/2014/main" id="{538113DE-7164-4390-B134-08C73ABD3F9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82888" y="2108200"/>
            <a:ext cx="6686550" cy="3760788"/>
          </a:xfrm>
        </p:spPr>
      </p:pic>
      <p:pic>
        <p:nvPicPr>
          <p:cNvPr id="6" name="Picture 5" descr="A close up of a speaker&#10;&#10;Description automatically generated">
            <a:extLst>
              <a:ext uri="{FF2B5EF4-FFF2-40B4-BE49-F238E27FC236}">
                <a16:creationId xmlns:a16="http://schemas.microsoft.com/office/drawing/2014/main" id="{5F8B2C5D-ACD6-4240-B7B2-441E1FCDDA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0320" y="503873"/>
            <a:ext cx="914400" cy="123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229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40791F6-715D-481A-9C4A-3645AECF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473D78-4194-49A7-BADD-CC378998A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7309" y="634946"/>
            <a:ext cx="6432434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Solid State Storage (SSD)</a:t>
            </a:r>
          </a:p>
        </p:txBody>
      </p:sp>
      <p:pic>
        <p:nvPicPr>
          <p:cNvPr id="5" name="Content Placeholder 4" descr="A picture containing computer, indoor, laptop, keyboard&#10;&#10;Description automatically generated">
            <a:extLst>
              <a:ext uri="{FF2B5EF4-FFF2-40B4-BE49-F238E27FC236}">
                <a16:creationId xmlns:a16="http://schemas.microsoft.com/office/drawing/2014/main" id="{E378588E-0F81-4645-B36D-65833BFA0E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28" r="10780"/>
          <a:stretch/>
        </p:blipFill>
        <p:spPr>
          <a:xfrm>
            <a:off x="633999" y="640081"/>
            <a:ext cx="4001315" cy="5314406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40F83A4-FAC4-4867-95A5-BBFD280C7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0720" y="2267421"/>
            <a:ext cx="60350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BAB1994-D1DE-4FAC-B44F-92DA4D69C61A}"/>
              </a:ext>
            </a:extLst>
          </p:cNvPr>
          <p:cNvSpPr txBox="1"/>
          <p:nvPr/>
        </p:nvSpPr>
        <p:spPr>
          <a:xfrm>
            <a:off x="5117308" y="2407436"/>
            <a:ext cx="6432434" cy="34616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Medium capacity (commonly up to 2TB)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Higher price (11 cents per gigabyte)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Orders of magnitude higher IOPS performance than HDD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~550MB/sec maximum throughput for SATA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4GB/sec max throughput for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NVMe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~20µs average latency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500,000 maximum IOPS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Good for sequential and random I/O</a:t>
            </a:r>
          </a:p>
          <a:p>
            <a:pPr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11CBAFA-D7E0-40A7-BB94-2C05304B4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3060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6C37A-6C52-4F1B-83C6-C5CB9BD1A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Solid State Storage Latency</a:t>
            </a:r>
          </a:p>
        </p:txBody>
      </p:sp>
      <p:pic>
        <p:nvPicPr>
          <p:cNvPr id="7" name="Content Placeholder 4" descr="A picture containing computer, indoor, laptop, keyboard&#10;&#10;Description automatically generated">
            <a:extLst>
              <a:ext uri="{FF2B5EF4-FFF2-40B4-BE49-F238E27FC236}">
                <a16:creationId xmlns:a16="http://schemas.microsoft.com/office/drawing/2014/main" id="{A6C424EF-F9EA-43FE-8BBA-B783562C0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28" r="10780"/>
          <a:stretch/>
        </p:blipFill>
        <p:spPr>
          <a:xfrm>
            <a:off x="10206969" y="508722"/>
            <a:ext cx="948711" cy="1260043"/>
          </a:xfrm>
          <a:prstGeom prst="rect">
            <a:avLst/>
          </a:prstGeom>
        </p:spPr>
      </p:pic>
      <p:pic>
        <p:nvPicPr>
          <p:cNvPr id="9" name="Picture 8" descr="A circuit board&#10;&#10;Description automatically generated">
            <a:extLst>
              <a:ext uri="{FF2B5EF4-FFF2-40B4-BE49-F238E27FC236}">
                <a16:creationId xmlns:a16="http://schemas.microsoft.com/office/drawing/2014/main" id="{2F08EFA7-8B14-4AA7-842F-3C00ACB94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269" y="3429000"/>
            <a:ext cx="4529842" cy="1300065"/>
          </a:xfrm>
          <a:prstGeom prst="rect">
            <a:avLst/>
          </a:prstGeom>
        </p:spPr>
      </p:pic>
      <p:pic>
        <p:nvPicPr>
          <p:cNvPr id="11" name="Picture 10" descr="A circuit board&#10;&#10;Description automatically generated">
            <a:extLst>
              <a:ext uri="{FF2B5EF4-FFF2-40B4-BE49-F238E27FC236}">
                <a16:creationId xmlns:a16="http://schemas.microsoft.com/office/drawing/2014/main" id="{5EFBEC9E-BFBC-4DD9-A527-11499CB5F9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426" y="3185470"/>
            <a:ext cx="3857305" cy="28226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0C19C26-5DCD-4144-87C4-BC5496EB3FE1}"/>
              </a:ext>
            </a:extLst>
          </p:cNvPr>
          <p:cNvSpPr txBox="1"/>
          <p:nvPr/>
        </p:nvSpPr>
        <p:spPr>
          <a:xfrm>
            <a:off x="1816834" y="2416029"/>
            <a:ext cx="37247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M.2 </a:t>
            </a:r>
            <a:r>
              <a:rPr lang="en-US" sz="4400" dirty="0" err="1"/>
              <a:t>NVMe</a:t>
            </a:r>
            <a:r>
              <a:rPr lang="en-US" sz="4400" dirty="0"/>
              <a:t> SSD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087989-4E01-4321-9157-157A4CC118CA}"/>
              </a:ext>
            </a:extLst>
          </p:cNvPr>
          <p:cNvSpPr txBox="1"/>
          <p:nvPr/>
        </p:nvSpPr>
        <p:spPr>
          <a:xfrm>
            <a:off x="6845417" y="2214694"/>
            <a:ext cx="4009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2.5 inch SATA SSD with case removed</a:t>
            </a:r>
          </a:p>
        </p:txBody>
      </p:sp>
    </p:spTree>
    <p:extLst>
      <p:ext uri="{BB962C8B-B14F-4D97-AF65-F5344CB8AC3E}">
        <p14:creationId xmlns:p14="http://schemas.microsoft.com/office/powerpoint/2010/main" val="3831085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6285B-A6CD-449A-863A-D5E4DE879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Storage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F7BDA-CA83-4678-B71B-AFBF0FAE0A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Block – EBS, EC2 Instance Store, Volume Gateway</a:t>
            </a:r>
          </a:p>
          <a:p>
            <a:r>
              <a:rPr lang="en-US" dirty="0"/>
              <a:t>File – EFS, </a:t>
            </a:r>
            <a:r>
              <a:rPr lang="en-US" dirty="0" err="1"/>
              <a:t>FSx</a:t>
            </a:r>
            <a:r>
              <a:rPr lang="en-US" dirty="0"/>
              <a:t> for </a:t>
            </a:r>
            <a:r>
              <a:rPr lang="en-US" dirty="0" err="1"/>
              <a:t>Lustre</a:t>
            </a:r>
            <a:r>
              <a:rPr lang="en-US" dirty="0"/>
              <a:t>, </a:t>
            </a:r>
            <a:r>
              <a:rPr lang="en-US" dirty="0" err="1"/>
              <a:t>FSx</a:t>
            </a:r>
            <a:r>
              <a:rPr lang="en-US" dirty="0"/>
              <a:t> for Windows File Server, File Gateway</a:t>
            </a:r>
          </a:p>
          <a:p>
            <a:r>
              <a:rPr lang="en-US" dirty="0"/>
              <a:t>Object – S3, S3 Glacier, Tape Gateway</a:t>
            </a:r>
          </a:p>
          <a:p>
            <a:r>
              <a:rPr lang="en-US" dirty="0"/>
              <a:t>Note the icon at the top of each subsequent slide denoting the type of storage for the service</a:t>
            </a:r>
          </a:p>
          <a:p>
            <a:r>
              <a:rPr lang="en-US" dirty="0"/>
              <a:t>All options are distributed on disks throughout an Availability Zone to prevent data loss due to failure of a single component (except for Instance Store)</a:t>
            </a:r>
          </a:p>
          <a:p>
            <a:r>
              <a:rPr lang="en-US" dirty="0"/>
              <a:t>All pricing listed is based on the US East (Ohio) region as of a few days ago. Different regions have different prices and they also change over time.</a:t>
            </a:r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AA009EA4-5A7C-419B-98B5-8EE369374D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292" y="349110"/>
            <a:ext cx="1459515" cy="1450758"/>
          </a:xfrm>
          <a:prstGeom prst="rect">
            <a:avLst/>
          </a:prstGeom>
        </p:spPr>
      </p:pic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16F9A81E-508A-4B65-938E-93088E8FDF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2586" y="552934"/>
            <a:ext cx="1043110" cy="1043110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1233CFA-A2AF-4604-A9F5-4DF467C994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2963" y="552934"/>
            <a:ext cx="1271757" cy="118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600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F4C2B-10D4-4B33-8AB0-075DA90F5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 – Simple Storage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7C4B-C988-47A0-96AA-75B31E0A6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Flat address space, unlimited storage, accessible via HTTPS REST web services interface</a:t>
            </a:r>
          </a:p>
          <a:p>
            <a:r>
              <a:rPr lang="en-US" dirty="0"/>
              <a:t>An instance in S3 is called a </a:t>
            </a:r>
            <a:r>
              <a:rPr lang="en-US" b="1" dirty="0"/>
              <a:t>bucket</a:t>
            </a:r>
            <a:r>
              <a:rPr lang="en-US" dirty="0"/>
              <a:t>. Default 100 buckets per AWS account, expandable to 1,000</a:t>
            </a:r>
            <a:endParaRPr lang="en-US" b="1" dirty="0"/>
          </a:p>
          <a:p>
            <a:r>
              <a:rPr lang="en-US" dirty="0"/>
              <a:t>Folders can be virtual represented by using prefixes like “photos/” or “photos/vacation/”</a:t>
            </a:r>
          </a:p>
          <a:p>
            <a:r>
              <a:rPr lang="en-US" dirty="0"/>
              <a:t>Accessible via AWS web console, AWS CLI, or programming API. Cannot be directly mounted as a file share (must use File Gateway service for translation)</a:t>
            </a:r>
          </a:p>
          <a:p>
            <a:r>
              <a:rPr lang="en-US" dirty="0"/>
              <a:t>After AWS CLI installed on your local machine, commands like this used to interact:</a:t>
            </a:r>
          </a:p>
          <a:p>
            <a:pPr lvl="1"/>
            <a:r>
              <a:rPr lang="en-US" dirty="0" err="1"/>
              <a:t>aws</a:t>
            </a:r>
            <a:r>
              <a:rPr lang="en-US" dirty="0"/>
              <a:t> s3 ls s3://mybucket</a:t>
            </a:r>
          </a:p>
          <a:p>
            <a:pPr lvl="1"/>
            <a:r>
              <a:rPr lang="en-US" dirty="0" err="1"/>
              <a:t>aws</a:t>
            </a:r>
            <a:r>
              <a:rPr lang="en-US" dirty="0"/>
              <a:t> s3 cp </a:t>
            </a:r>
            <a:r>
              <a:rPr lang="en-US" dirty="0" err="1"/>
              <a:t>myfolder</a:t>
            </a:r>
            <a:r>
              <a:rPr lang="en-US" dirty="0"/>
              <a:t> s3://mybucket/myfolder –recursive</a:t>
            </a:r>
          </a:p>
          <a:p>
            <a:r>
              <a:rPr lang="en-US" dirty="0"/>
              <a:t>99.9999999% (11 9’s) durability by storing objects on multiple devices in at least 3 AZs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526912-8AEA-41CB-8462-F50724F28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923" y="552935"/>
            <a:ext cx="1271757" cy="118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146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03E9F-B15D-432D-B24C-444D3B681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 – Simple Storage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F3BE7-6C80-4C90-982C-229A30299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Storage classes:</a:t>
            </a:r>
          </a:p>
          <a:p>
            <a:pPr lvl="1"/>
            <a:r>
              <a:rPr lang="en-US" dirty="0"/>
              <a:t>S3 Standard has three-AZ availability, writes not returned complete until 2 copies in each AZ completed</a:t>
            </a:r>
          </a:p>
          <a:p>
            <a:pPr lvl="1"/>
            <a:r>
              <a:rPr lang="en-US" dirty="0"/>
              <a:t>S3 Standard-IA (Infrequent Access) is cheaper to store data, but more expensive to retrieve</a:t>
            </a:r>
          </a:p>
          <a:p>
            <a:pPr lvl="1"/>
            <a:r>
              <a:rPr lang="en-US" dirty="0"/>
              <a:t>S3 One Zone-IA is cheaper yet, but lower availability. Same 11 9’s durability</a:t>
            </a:r>
          </a:p>
          <a:p>
            <a:r>
              <a:rPr lang="en-US" dirty="0"/>
              <a:t>Features:</a:t>
            </a:r>
          </a:p>
          <a:p>
            <a:pPr lvl="1"/>
            <a:r>
              <a:rPr lang="en-US" dirty="0"/>
              <a:t>Cross-region replication for further redundancy, lower latency to other regions – careful with costs</a:t>
            </a:r>
          </a:p>
          <a:p>
            <a:pPr lvl="1"/>
            <a:r>
              <a:rPr lang="en-US" dirty="0"/>
              <a:t>Lifecycle policies can move objects in S3 Standard to IA, One Zone IA, Glacier, or delete based on age</a:t>
            </a:r>
          </a:p>
          <a:p>
            <a:pPr lvl="1"/>
            <a:r>
              <a:rPr lang="en-US" dirty="0"/>
              <a:t>Versioning preserves objects after a PUT, POST, COPY, or DELETE operation. GET always retrieves the latest version. Each version is a full copy and full costs apply. Lifecycle policies can limit versions.</a:t>
            </a:r>
          </a:p>
          <a:p>
            <a:pPr lvl="1"/>
            <a:r>
              <a:rPr lang="en-US" dirty="0"/>
              <a:t>S3 Object Lock enables WORM functionality so objects cannot be deleted by normal processes</a:t>
            </a:r>
          </a:p>
          <a:p>
            <a:pPr lvl="1"/>
            <a:r>
              <a:rPr lang="en-US" dirty="0"/>
              <a:t>Intelligent Tiering automates migration to cheaper storage classes based on access frequency</a:t>
            </a:r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DD73A6D-B16D-4AFC-8114-494231FC3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923" y="552935"/>
            <a:ext cx="1271757" cy="118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920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03E9F-B15D-432D-B24C-444D3B681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 – Simple Storage Service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DD73A6D-B16D-4AFC-8114-494231FC3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923" y="552935"/>
            <a:ext cx="1271757" cy="1184426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2F09830-4E87-4F6C-BD74-9DB28BAAB0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9722" y="1928533"/>
            <a:ext cx="9411723" cy="399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917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577EB-9ECE-420F-8E94-674223569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S3 Glacier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C61F1-AC40-488F-B971-38E1C8A40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Cost structure made for long-term archives - Very cheap to store, expensive to retrieve</a:t>
            </a:r>
          </a:p>
          <a:p>
            <a:r>
              <a:rPr lang="en-US" dirty="0"/>
              <a:t>Vaults used instead of buckets – Up to 1,000 vaults per AWS account</a:t>
            </a:r>
          </a:p>
          <a:p>
            <a:r>
              <a:rPr lang="en-US" dirty="0"/>
              <a:t>Individual objects not stored like S3 Standard, but in archives</a:t>
            </a:r>
          </a:p>
          <a:p>
            <a:r>
              <a:rPr lang="en-US" dirty="0"/>
              <a:t>Archives can be single files, usually from backup apps or files like ZIP and TAR</a:t>
            </a:r>
          </a:p>
          <a:p>
            <a:r>
              <a:rPr lang="en-US" dirty="0"/>
              <a:t>Archives are not immediately accessible – three data retrieval options:</a:t>
            </a:r>
          </a:p>
          <a:p>
            <a:pPr lvl="1"/>
            <a:r>
              <a:rPr lang="en-US" dirty="0"/>
              <a:t>Expedited – 1-5 minutes – most expensive option</a:t>
            </a:r>
          </a:p>
          <a:p>
            <a:pPr lvl="1"/>
            <a:r>
              <a:rPr lang="en-US" dirty="0"/>
              <a:t>Standard – 3-5 hours</a:t>
            </a:r>
          </a:p>
          <a:p>
            <a:pPr lvl="1"/>
            <a:r>
              <a:rPr lang="en-US" dirty="0"/>
              <a:t>Bulk – 5-12 hours – least expensive option</a:t>
            </a:r>
          </a:p>
          <a:p>
            <a:r>
              <a:rPr lang="en-US" dirty="0"/>
              <a:t>Storage - $0.004/GB-month. Retrieval – Expedited $0.03/GB, Standard $0.01/GB, Bulk $0.0025/GB</a:t>
            </a:r>
          </a:p>
          <a:p>
            <a:r>
              <a:rPr lang="en-US" dirty="0"/>
              <a:t>S3 Glacier Deep Archive – $0.00099/GB-month – for 1-2 times per year retrieval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AE09F85-DE5F-4E95-B215-A175C833E9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923" y="552935"/>
            <a:ext cx="1271757" cy="118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184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94A08-C3EE-491B-85C8-CB867CE08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EBS – Elastic Block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7E624-D060-439B-A17E-6ED41763E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Used for EC2 instance storage only</a:t>
            </a:r>
          </a:p>
          <a:p>
            <a:r>
              <a:rPr lang="en-US" dirty="0"/>
              <a:t>Exists inside a single Availability Zone, but replicated within AZ and designed for 99.999% availability</a:t>
            </a:r>
          </a:p>
          <a:p>
            <a:r>
              <a:rPr lang="en-US" dirty="0"/>
              <a:t>Volume type, size, and IOPS can be dynamically increased as needed up to volume maximums</a:t>
            </a:r>
          </a:p>
          <a:p>
            <a:r>
              <a:rPr lang="en-US" dirty="0"/>
              <a:t>Can only be attached to one EC2 instance at a time – no clustering, etc.</a:t>
            </a:r>
          </a:p>
          <a:p>
            <a:r>
              <a:rPr lang="en-US" dirty="0"/>
              <a:t>SSD or HDD options – different performance, capacity, and costs	(</a:t>
            </a:r>
          </a:p>
          <a:p>
            <a:pPr lvl="1"/>
            <a:r>
              <a:rPr lang="en-US" dirty="0"/>
              <a:t>General Purpose SSD – </a:t>
            </a:r>
            <a:r>
              <a:rPr lang="en-US" b="1" dirty="0"/>
              <a:t>gp2</a:t>
            </a:r>
            <a:r>
              <a:rPr lang="en-US" dirty="0"/>
              <a:t> – $0.10/GB-month</a:t>
            </a:r>
          </a:p>
          <a:p>
            <a:pPr lvl="1"/>
            <a:r>
              <a:rPr lang="en-US" dirty="0"/>
              <a:t>Provisioned IOPS SSD – </a:t>
            </a:r>
            <a:r>
              <a:rPr lang="en-US" b="1" dirty="0"/>
              <a:t>io1</a:t>
            </a:r>
            <a:r>
              <a:rPr lang="en-US" dirty="0"/>
              <a:t> – $0.125/GB-month + $0.065/provisioned IOPS</a:t>
            </a:r>
          </a:p>
          <a:p>
            <a:pPr lvl="1"/>
            <a:r>
              <a:rPr lang="en-US" dirty="0"/>
              <a:t>Throughput Optimized HDD – </a:t>
            </a:r>
            <a:r>
              <a:rPr lang="en-US" b="1" dirty="0"/>
              <a:t>st1</a:t>
            </a:r>
            <a:r>
              <a:rPr lang="en-US" dirty="0"/>
              <a:t> – $0.045/GB-month</a:t>
            </a:r>
          </a:p>
          <a:p>
            <a:pPr lvl="1"/>
            <a:r>
              <a:rPr lang="en-US" dirty="0"/>
              <a:t>Cold HDD – </a:t>
            </a:r>
            <a:r>
              <a:rPr lang="en-US" b="1" dirty="0"/>
              <a:t>sc1</a:t>
            </a:r>
            <a:r>
              <a:rPr lang="en-US" dirty="0"/>
              <a:t> – $0.025/GB-month</a:t>
            </a:r>
          </a:p>
          <a:p>
            <a:pPr lvl="1"/>
            <a:r>
              <a:rPr lang="en-US" dirty="0"/>
              <a:t>Magnetic – </a:t>
            </a:r>
            <a:r>
              <a:rPr lang="en-US" b="1" dirty="0"/>
              <a:t>standard</a:t>
            </a:r>
            <a:r>
              <a:rPr lang="en-US" dirty="0"/>
              <a:t> – $0.05/GB-month + $0.05/1 million IOPS (previous generation – avoid)</a:t>
            </a:r>
          </a:p>
          <a:p>
            <a:endParaRPr lang="en-US" dirty="0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4AAD9993-6A7A-4678-A793-38A991F08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165" y="427280"/>
            <a:ext cx="1459515" cy="145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777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94A08-C3EE-491B-85C8-CB867CE08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EBS – Elastic Block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7E624-D060-439B-A17E-6ED41763E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Pay for what you provision, not what you use</a:t>
            </a:r>
          </a:p>
          <a:p>
            <a:r>
              <a:rPr lang="en-US" dirty="0"/>
              <a:t>Point-in-time snapshots sent to S3 storage for backup, to clone as new EBS volumes, or to move volumes to different Availability Zones </a:t>
            </a:r>
          </a:p>
          <a:p>
            <a:r>
              <a:rPr lang="en-US" dirty="0"/>
              <a:t>Snapshots incur S3 storage charges - multiple snapshots of same volume incur incrementally</a:t>
            </a:r>
          </a:p>
          <a:p>
            <a:r>
              <a:rPr lang="en-US" dirty="0"/>
              <a:t>Can remain after EC2 instance is deleted, but take care not to leave clutter</a:t>
            </a:r>
          </a:p>
          <a:p>
            <a:r>
              <a:rPr lang="en-US" dirty="0"/>
              <a:t>Encryption at rest supported – snapshots taken of encrypted volumes are also encrypted</a:t>
            </a:r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4AAD9993-6A7A-4678-A793-38A991F08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165" y="427280"/>
            <a:ext cx="1459515" cy="145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893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986EC-DF1E-4C3E-A3DE-15F3FA7D7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Who is this nerd?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4BCA1-2A97-4BD3-A9DC-4D5768D62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Ben Davis - 20 Year IT Professional</a:t>
            </a:r>
          </a:p>
          <a:p>
            <a:r>
              <a:rPr lang="en-US" sz="2800" dirty="0"/>
              <a:t>AWS Certified Solutions Architect – Associate</a:t>
            </a:r>
          </a:p>
          <a:p>
            <a:r>
              <a:rPr lang="en-US" sz="2800" dirty="0"/>
              <a:t>Twitter - @BenjaminDavis22</a:t>
            </a:r>
          </a:p>
          <a:p>
            <a:r>
              <a:rPr lang="en-US" sz="2800" dirty="0"/>
              <a:t>LinkedIn – </a:t>
            </a:r>
            <a:r>
              <a:rPr lang="en-US" sz="2800" dirty="0">
                <a:hlinkClick r:id="rId2"/>
              </a:rPr>
              <a:t>https://www.linkedin.com/in/bendavisitpro</a:t>
            </a:r>
            <a:endParaRPr lang="en-US" sz="2800" dirty="0"/>
          </a:p>
          <a:p>
            <a:r>
              <a:rPr lang="en-US" sz="2800" dirty="0"/>
              <a:t>🤞 Currently looking for a new position 😁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588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E211B-909B-4664-A74C-AFEDBBF23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EC2 Instance 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9CCA2-D1DC-4F0F-97DE-91CF13EB9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storage inside the physical server used for temporary data</a:t>
            </a:r>
          </a:p>
          <a:p>
            <a:r>
              <a:rPr lang="en-US" dirty="0"/>
              <a:t>Data is reset (lost) when instance is stopped or terminated, however, it persists across reboots</a:t>
            </a:r>
          </a:p>
          <a:p>
            <a:r>
              <a:rPr lang="en-US" dirty="0"/>
              <a:t>NO ADDITIONAL COST – included in EC2 instance price</a:t>
            </a:r>
          </a:p>
          <a:p>
            <a:r>
              <a:rPr lang="en-US" dirty="0"/>
              <a:t>Usually SSD-based, but some instance types have HDD instance stores</a:t>
            </a:r>
          </a:p>
          <a:p>
            <a:r>
              <a:rPr lang="en-US" dirty="0"/>
              <a:t>Up to 48TB HDD instance store, 60TB SSD</a:t>
            </a:r>
          </a:p>
          <a:p>
            <a:r>
              <a:rPr lang="en-US" dirty="0"/>
              <a:t>Good for temporary files like SQL Server </a:t>
            </a:r>
            <a:r>
              <a:rPr lang="en-US" dirty="0" err="1"/>
              <a:t>tempdb</a:t>
            </a:r>
            <a:r>
              <a:rPr lang="en-US" dirty="0"/>
              <a:t>, static web content that is synced during instance startup for auto scaling groups, page file, log files that you don’t need to keep locally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684C4332-1380-42D5-B719-FA86BF99F4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165" y="427280"/>
            <a:ext cx="1459515" cy="145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8235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DACDB-FB18-496C-8C3B-93D3E5A07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 Gateway</a:t>
            </a:r>
            <a:br>
              <a:rPr lang="en-US" dirty="0"/>
            </a:br>
            <a:r>
              <a:rPr lang="en-US" sz="3200" dirty="0"/>
              <a:t>AWS Storage Gateway service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96F2B-A9AA-42EF-8BDC-B9968883B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Hybrid cloud storage service that maintains copies of on-premises files in S3</a:t>
            </a:r>
          </a:p>
          <a:p>
            <a:r>
              <a:rPr lang="en-US" dirty="0"/>
              <a:t>Stored mode keeps all data on-premises and keeps an EBS snapshots of your data in S3</a:t>
            </a:r>
          </a:p>
          <a:p>
            <a:pPr lvl="1"/>
            <a:r>
              <a:rPr lang="en-US" dirty="0"/>
              <a:t>Off-site disaster recovery without storage array vendor lock-in or third-party replication software</a:t>
            </a:r>
          </a:p>
          <a:p>
            <a:pPr lvl="1"/>
            <a:r>
              <a:rPr lang="en-US" dirty="0"/>
              <a:t>Replicated data storage less expensive than a second storage array</a:t>
            </a:r>
          </a:p>
          <a:p>
            <a:r>
              <a:rPr lang="en-US" dirty="0"/>
              <a:t>Cached mode keeps only recently used data on-premises but a complete copy in S3</a:t>
            </a:r>
          </a:p>
          <a:p>
            <a:pPr lvl="1"/>
            <a:r>
              <a:rPr lang="en-US" dirty="0"/>
              <a:t>Expand storage footprint without expanding expensive on-premises storage</a:t>
            </a:r>
          </a:p>
          <a:p>
            <a:r>
              <a:rPr lang="en-US" dirty="0"/>
              <a:t>Deployed as virtual appliance on VMware </a:t>
            </a:r>
            <a:r>
              <a:rPr lang="en-US" dirty="0" err="1"/>
              <a:t>ESXi</a:t>
            </a:r>
            <a:r>
              <a:rPr lang="en-US" dirty="0"/>
              <a:t>, Microsoft Hyper-V, hardware appliance, VMware Cloud on AWS, or in EC2 as an AMI. Volumes mounted from service as iSCSI targets to local hosts</a:t>
            </a:r>
          </a:p>
          <a:p>
            <a:r>
              <a:rPr lang="en-US" dirty="0"/>
              <a:t>Data encrypted in transit via SSL</a:t>
            </a:r>
          </a:p>
          <a:p>
            <a:r>
              <a:rPr lang="en-US" dirty="0"/>
              <a:t>EBS snapshots supported for DR or migration to EC2, on-demand compute capacity</a:t>
            </a:r>
          </a:p>
          <a:p>
            <a:r>
              <a:rPr lang="en-US" dirty="0"/>
              <a:t>Pricing - $0.023 per GB-month </a:t>
            </a:r>
            <a:r>
              <a:rPr lang="en-US" b="1" dirty="0"/>
              <a:t>plus</a:t>
            </a:r>
            <a:r>
              <a:rPr lang="en-US" dirty="0"/>
              <a:t> EBS snapshot storage costs </a:t>
            </a:r>
            <a:r>
              <a:rPr lang="en-US" b="1" dirty="0"/>
              <a:t>plus</a:t>
            </a:r>
            <a:r>
              <a:rPr lang="en-US" dirty="0"/>
              <a:t> outbound transfer to your on-premises gateway or EC2-based gateway (cheaper for EC2-based) – </a:t>
            </a:r>
            <a:r>
              <a:rPr lang="en-US" i="1" dirty="0"/>
              <a:t>calculator online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9902A310-3F51-4F89-B1C7-AD18749E68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165" y="427280"/>
            <a:ext cx="1459515" cy="145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852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AA01E-6586-4FA5-91E9-4567E8F71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EFS – Elastic File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A4E3C-2F83-4755-AAA3-82E971786D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Managed NFSv4 service for EC2 or on-premises Linux servers via VPN or Direct Connect</a:t>
            </a:r>
          </a:p>
          <a:p>
            <a:r>
              <a:rPr lang="en-US" dirty="0"/>
              <a:t>Automatic capacity – no need to manage volume size, just add or delete files as needed</a:t>
            </a:r>
          </a:p>
          <a:p>
            <a:r>
              <a:rPr lang="en-US" dirty="0"/>
              <a:t>Standard and IA (Infrequent Access) storage classes for cost management</a:t>
            </a:r>
          </a:p>
          <a:p>
            <a:r>
              <a:rPr lang="en-US" dirty="0"/>
              <a:t>EFS Lifecycle Management can automatically move files to IA based on configured policies</a:t>
            </a:r>
          </a:p>
          <a:p>
            <a:r>
              <a:rPr lang="en-US" dirty="0"/>
              <a:t>Volumes stored in multiple Availability Zones</a:t>
            </a:r>
          </a:p>
          <a:p>
            <a:r>
              <a:rPr lang="en-US" dirty="0"/>
              <a:t>Thousands of instances can mount the same volume from different AZs, regions, and VPCs</a:t>
            </a:r>
          </a:p>
          <a:p>
            <a:r>
              <a:rPr lang="en-US" dirty="0"/>
              <a:t>For use anywhere NFSv4 is used – big data, static web content, media, backups, containers, etc.</a:t>
            </a:r>
          </a:p>
          <a:p>
            <a:r>
              <a:rPr lang="en-US" dirty="0"/>
              <a:t>Will NOT work for Windows Client for NFS – Linux only</a:t>
            </a:r>
          </a:p>
          <a:p>
            <a:r>
              <a:rPr lang="en-US" dirty="0"/>
              <a:t>Pricing – (</a:t>
            </a:r>
            <a:r>
              <a:rPr lang="en-US" i="1" dirty="0"/>
              <a:t>calculator online)</a:t>
            </a:r>
            <a:endParaRPr lang="en-US" dirty="0"/>
          </a:p>
          <a:p>
            <a:pPr lvl="1"/>
            <a:r>
              <a:rPr lang="en-US" dirty="0"/>
              <a:t>Standard Storage - $0.30/GB-month</a:t>
            </a:r>
          </a:p>
          <a:p>
            <a:pPr lvl="1"/>
            <a:r>
              <a:rPr lang="en-US" dirty="0"/>
              <a:t>Infrequent Access Storage - $0.045/GB-month </a:t>
            </a:r>
            <a:r>
              <a:rPr lang="en-US" b="1" dirty="0"/>
              <a:t>plus</a:t>
            </a:r>
            <a:r>
              <a:rPr lang="en-US" dirty="0"/>
              <a:t> access requests  $0.01 per GB transferred</a:t>
            </a:r>
          </a:p>
        </p:txBody>
      </p:sp>
      <p:pic>
        <p:nvPicPr>
          <p:cNvPr id="4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D144936E-82D6-41C3-9E3D-EAD5215CD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1610" y="694250"/>
            <a:ext cx="1043110" cy="104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6491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14405-7498-4443-9CFF-8ABE6B086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FSx</a:t>
            </a:r>
            <a:r>
              <a:rPr lang="en-US" dirty="0"/>
              <a:t> for </a:t>
            </a:r>
            <a:r>
              <a:rPr lang="en-US" dirty="0" err="1"/>
              <a:t>Lustre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E41F9-55A8-4FA2-87D1-0DC9A964A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Lustre</a:t>
            </a:r>
            <a:r>
              <a:rPr lang="en-US" dirty="0"/>
              <a:t> is an open-source parallel file system used in High Performance Computing (HPC)</a:t>
            </a:r>
          </a:p>
          <a:p>
            <a:r>
              <a:rPr lang="en-US" dirty="0" err="1"/>
              <a:t>Lustre</a:t>
            </a:r>
            <a:r>
              <a:rPr lang="en-US" dirty="0"/>
              <a:t> name comes from play on Linux + Cluster</a:t>
            </a:r>
          </a:p>
          <a:p>
            <a:r>
              <a:rPr lang="en-US" dirty="0"/>
              <a:t>Fully managed </a:t>
            </a:r>
            <a:r>
              <a:rPr lang="en-US" dirty="0" err="1"/>
              <a:t>Lustre</a:t>
            </a:r>
            <a:r>
              <a:rPr lang="en-US" dirty="0"/>
              <a:t> service in AWS that provides </a:t>
            </a:r>
            <a:r>
              <a:rPr lang="en-US" dirty="0" err="1"/>
              <a:t>Lustre</a:t>
            </a:r>
            <a:r>
              <a:rPr lang="en-US" dirty="0"/>
              <a:t> client access to existing S3 storage</a:t>
            </a:r>
          </a:p>
          <a:p>
            <a:r>
              <a:rPr lang="en-US" dirty="0"/>
              <a:t>Spin up and down the service as needed – storage stays in S3</a:t>
            </a:r>
          </a:p>
          <a:p>
            <a:r>
              <a:rPr lang="en-US" dirty="0"/>
              <a:t>Pricing - $0.14/GB-month, example 7,200GB for 8 hours is $11.20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5CB64705-A77B-4F9C-BF74-25119BB36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1610" y="694250"/>
            <a:ext cx="1043110" cy="104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572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6E231-1490-4227-A6ED-A8B3C1AD6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FSx</a:t>
            </a:r>
            <a:r>
              <a:rPr lang="en-US" dirty="0"/>
              <a:t> for Windows File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2EEEA-062D-4600-98E4-372CC91F5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Fully managed Windows file server using SMB 2.0 to 3.1.1</a:t>
            </a:r>
          </a:p>
          <a:p>
            <a:r>
              <a:rPr lang="en-US" dirty="0"/>
              <a:t>Supports Windows Server 2008, Windows 7 and up,  Linux SAMBA clients</a:t>
            </a:r>
          </a:p>
          <a:p>
            <a:r>
              <a:rPr lang="en-US" dirty="0"/>
              <a:t>Connect from EC2, VMware Cloud on AWS, </a:t>
            </a:r>
            <a:r>
              <a:rPr lang="en-US" dirty="0" err="1"/>
              <a:t>WorkSpaces</a:t>
            </a:r>
            <a:r>
              <a:rPr lang="en-US" dirty="0"/>
              <a:t>, </a:t>
            </a:r>
            <a:r>
              <a:rPr lang="en-US" dirty="0" err="1"/>
              <a:t>AppStream</a:t>
            </a:r>
            <a:r>
              <a:rPr lang="en-US" dirty="0"/>
              <a:t> 2.0, &amp; on-premises clients</a:t>
            </a:r>
          </a:p>
          <a:p>
            <a:r>
              <a:rPr lang="en-US" dirty="0"/>
              <a:t>Reach via Direct Connect and VPN, from multiple VPCs, accounts and regions via VPC Peering or AWS Transit Gateway</a:t>
            </a:r>
          </a:p>
          <a:p>
            <a:r>
              <a:rPr lang="en-US" dirty="0"/>
              <a:t>Single file system scales up to 64TB and 2GB/s - use DFS Namespaces to span multiple file systems for more capacity and throughput, DFS Replication for multi-AZ (manual configuration)</a:t>
            </a:r>
          </a:p>
          <a:p>
            <a:r>
              <a:rPr lang="en-US" dirty="0"/>
              <a:t>Use with AWS Managed Microsoft AD or self-managed AD for authentication</a:t>
            </a:r>
          </a:p>
          <a:p>
            <a:r>
              <a:rPr lang="en-US" dirty="0"/>
              <a:t>Automatic backups to S3, manual backups as requested</a:t>
            </a:r>
          </a:p>
          <a:p>
            <a:r>
              <a:rPr lang="en-US" dirty="0"/>
              <a:t>Compatible with Previous Versions feature for self-service restores</a:t>
            </a:r>
          </a:p>
          <a:p>
            <a:r>
              <a:rPr lang="en-US" dirty="0"/>
              <a:t>No capacity management – only pay for what space you use</a:t>
            </a:r>
          </a:p>
        </p:txBody>
      </p:sp>
      <p:pic>
        <p:nvPicPr>
          <p:cNvPr id="4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16C7E7ED-FA8A-421C-8B47-5FA421E99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1610" y="694250"/>
            <a:ext cx="1043110" cy="104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1855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6EF24-7FEC-4964-9C7E-7E80BF204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Gateway</a:t>
            </a:r>
            <a:br>
              <a:rPr lang="en-US" dirty="0"/>
            </a:br>
            <a:r>
              <a:rPr lang="en-US" sz="3200" dirty="0"/>
              <a:t>AWS Storage Gateway service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94634-67BD-4913-AAD5-9C34C7DB28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SMB or NFS access to on-premises gateway service backed by S3, S3 IA, or Glacier</a:t>
            </a:r>
          </a:p>
          <a:p>
            <a:r>
              <a:rPr lang="en-US" dirty="0"/>
              <a:t>Files cached on gateway service on-premises for low latency access</a:t>
            </a:r>
          </a:p>
          <a:p>
            <a:r>
              <a:rPr lang="en-US" dirty="0"/>
              <a:t>The same files also accessible via S3 (unlike Volume Gateway)</a:t>
            </a:r>
          </a:p>
          <a:p>
            <a:r>
              <a:rPr lang="en-US" dirty="0"/>
              <a:t>Gateways can be installed in multiple locations to the same S3 buckets for multi-site access</a:t>
            </a:r>
          </a:p>
          <a:p>
            <a:r>
              <a:rPr lang="en-US" dirty="0"/>
              <a:t>Files copied to a share at one location become available in S3 and all other locations connected via the File Gateway service</a:t>
            </a:r>
          </a:p>
          <a:p>
            <a:r>
              <a:rPr lang="en-US" dirty="0"/>
              <a:t>Used for hybrid cloud storage, expanding on-premises storage at a low cost, multi-site replication, backup and recovery, using AWS native services to process data generated on-premises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9F655E66-78A4-4351-BB25-F89D641C5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1610" y="694250"/>
            <a:ext cx="1043110" cy="104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8419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1EDCD-EE41-470C-B9A7-72CD798C4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Tape Gateway</a:t>
            </a:r>
            <a:br>
              <a:rPr lang="en-US" dirty="0"/>
            </a:br>
            <a:r>
              <a:rPr lang="en-US" sz="3200" dirty="0"/>
              <a:t>AWS Storage Gateway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A2A41-3A56-49B9-A0A7-AB117EC53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Virtual Tape Library (VTL) implementation of Storage Gateway</a:t>
            </a:r>
          </a:p>
          <a:p>
            <a:r>
              <a:rPr lang="en-US" dirty="0"/>
              <a:t>Compatible with common backup apps like NetBackup, Backup Exec, Veeam, </a:t>
            </a:r>
            <a:r>
              <a:rPr lang="en-US" dirty="0" err="1"/>
              <a:t>CommVault</a:t>
            </a:r>
            <a:r>
              <a:rPr lang="en-US" dirty="0"/>
              <a:t>, etc.</a:t>
            </a:r>
          </a:p>
          <a:p>
            <a:r>
              <a:rPr lang="en-US" dirty="0"/>
              <a:t>Uses standard iSCSI VTL interface to on-premises gateway service</a:t>
            </a:r>
          </a:p>
          <a:p>
            <a:r>
              <a:rPr lang="en-US" dirty="0"/>
              <a:t>Backed by S3 Standard, S3 Glacier, or S3 Glacier Deep Archive</a:t>
            </a:r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1063415-0037-43BC-A57D-9F68290C8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923" y="552935"/>
            <a:ext cx="1271757" cy="118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462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03CEB-DEB6-40EC-8752-59810B1FF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084B1-9AAB-4DD7-9A7A-091D85531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Fully managed backup service in AWS to backup cloud-native services like EFS, EBS, RDS, and DynamoDB or on-premises resources through Storage Gateway</a:t>
            </a:r>
          </a:p>
          <a:p>
            <a:r>
              <a:rPr lang="en-US" dirty="0"/>
              <a:t>One centralized tool to manage both cloud and on-premises backups with the same schedules and policies</a:t>
            </a:r>
          </a:p>
          <a:p>
            <a:r>
              <a:rPr lang="en-US" dirty="0"/>
              <a:t>Free service to use – you only pay for the storage you use, but more expensive than S3 native</a:t>
            </a:r>
          </a:p>
          <a:p>
            <a:r>
              <a:rPr lang="en-US" dirty="0"/>
              <a:t>Pricing - $0.05/GB-month for on-premises - Restores to on-premises via File Gateway are free</a:t>
            </a:r>
          </a:p>
          <a:p>
            <a:r>
              <a:rPr lang="en-US" dirty="0"/>
              <a:t>Pricing for backups and restores of cloud services differs from on-premises</a:t>
            </a:r>
          </a:p>
          <a:p>
            <a:r>
              <a:rPr lang="en-US" dirty="0"/>
              <a:t>Interesting alternative to paid on-premises software…</a:t>
            </a:r>
          </a:p>
          <a:p>
            <a:pPr marL="201168" lvl="1" indent="0">
              <a:buNone/>
            </a:pP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C2A7E70-19EB-4176-9A04-545E92A98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923" y="552935"/>
            <a:ext cx="1271757" cy="118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7144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08CB54FC-0B2A-4107-9A70-958B90B76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BB6373-7154-4164-8D5F-7C5E49429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en-US" dirty="0"/>
              <a:t>AWS Snowball</a:t>
            </a:r>
          </a:p>
        </p:txBody>
      </p:sp>
      <p:pic>
        <p:nvPicPr>
          <p:cNvPr id="2054" name="Picture 6" descr="&#10;              This is what a Snowball looks like.&#10;            ">
            <a:extLst>
              <a:ext uri="{FF2B5EF4-FFF2-40B4-BE49-F238E27FC236}">
                <a16:creationId xmlns:a16="http://schemas.microsoft.com/office/drawing/2014/main" id="{F78CE8E1-2DE1-44A1-8592-0BFC1FA2B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1305" y="645106"/>
            <a:ext cx="4959121" cy="524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7855A9B5-1710-4B19-B0F1-CDFDD4ED5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14044" y="2246569"/>
            <a:ext cx="457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B0E46-008E-41F4-A0AF-DB07C49C5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407436"/>
            <a:ext cx="5127172" cy="346165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Physical device shipped to your datacenter in 50TB and 80TB sizes used for data migration</a:t>
            </a:r>
          </a:p>
          <a:p>
            <a:r>
              <a:rPr lang="en-US" dirty="0"/>
              <a:t>Ruggedized case with Kindle on front for E-ink interface and shipping label</a:t>
            </a:r>
          </a:p>
          <a:p>
            <a:r>
              <a:rPr lang="en-US" dirty="0"/>
              <a:t>10Gbit RJ45, SFP+ copper, and SFP+ optical ports on back</a:t>
            </a:r>
          </a:p>
          <a:p>
            <a:r>
              <a:rPr lang="en-US" dirty="0"/>
              <a:t>Data imported to S3 after shipping to AWS</a:t>
            </a:r>
          </a:p>
          <a:p>
            <a:r>
              <a:rPr lang="en-US" dirty="0"/>
              <a:t>Pricing - 50TB $200, 80TB $250 for first 10 days. $15 for each extra day.</a:t>
            </a:r>
          </a:p>
          <a:p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5712F7E8-BFD5-4B85-A173-57790DA12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9921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C9436-27FD-46FB-BBE3-0FDA2956C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Three ways to address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E1F2D-B805-4FCD-92DA-5AEBAD4EE6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3D7CC056-3A35-4C2F-A74B-06B0AC63C3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774" y="2203158"/>
            <a:ext cx="2692594" cy="2676439"/>
          </a:xfrm>
          <a:prstGeom prst="rect">
            <a:avLst/>
          </a:prstGeom>
        </p:spPr>
      </p:pic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4070B543-6B1C-488E-B272-DD8827A3C6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4017" y="2529394"/>
            <a:ext cx="2023965" cy="2023965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BEDFF47-49FE-48D3-8776-A6A5AD3F85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0631" y="2529394"/>
            <a:ext cx="2383105" cy="22194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468A43-1BF4-47DE-9730-5EAAB5EAE3A8}"/>
              </a:ext>
            </a:extLst>
          </p:cNvPr>
          <p:cNvSpPr txBox="1"/>
          <p:nvPr/>
        </p:nvSpPr>
        <p:spPr>
          <a:xfrm>
            <a:off x="2030475" y="4879597"/>
            <a:ext cx="1249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Block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371C84-F2D1-44F7-943D-688C0727E85B}"/>
              </a:ext>
            </a:extLst>
          </p:cNvPr>
          <p:cNvSpPr txBox="1"/>
          <p:nvPr/>
        </p:nvSpPr>
        <p:spPr>
          <a:xfrm>
            <a:off x="5631300" y="4879596"/>
            <a:ext cx="929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File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BE2339-DBFB-4515-8877-0A79199B28EF}"/>
              </a:ext>
            </a:extLst>
          </p:cNvPr>
          <p:cNvSpPr txBox="1"/>
          <p:nvPr/>
        </p:nvSpPr>
        <p:spPr>
          <a:xfrm>
            <a:off x="8757587" y="4879596"/>
            <a:ext cx="1539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Object</a:t>
            </a:r>
          </a:p>
        </p:txBody>
      </p:sp>
    </p:spTree>
    <p:extLst>
      <p:ext uri="{BB962C8B-B14F-4D97-AF65-F5344CB8AC3E}">
        <p14:creationId xmlns:p14="http://schemas.microsoft.com/office/powerpoint/2010/main" val="630837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DBC19-48CC-4997-9B12-760357752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Block Storage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EDE3608-557D-42C5-8155-48D94A2C7C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00" y="1378867"/>
            <a:ext cx="3856114" cy="3836833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FA3A80A-437C-4851-ABA7-41C370C6CB56}"/>
              </a:ext>
            </a:extLst>
          </p:cNvPr>
          <p:cNvSpPr txBox="1"/>
          <p:nvPr/>
        </p:nvSpPr>
        <p:spPr>
          <a:xfrm>
            <a:off x="4974769" y="2407436"/>
            <a:ext cx="6574973" cy="3461657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/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Accessed at the device level by drivers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Connected to the system via SATA, SAS, USB, FC, iSCSI, etc.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Virtual hard disk files can also be presented as block devices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Presented to and controlled by operating system or hypervisor</a:t>
            </a:r>
          </a:p>
          <a:p>
            <a:pPr marL="914400" lvl="1" indent="-45720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Windows, Linux, VMware, Hyper-V, AWS EC2, Azure VM, etc.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Formatted with file system such as NTFS, EXT4, VMFS, etc.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File system’s purpose converts “physical” geometry into files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 storage is eventually block-based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Examples include local drives, SD cards, USB sticks, VMware VMDK files, Hyper-V VHDX files, fiber channel and iSCSI LUNs, AWS EBS and Instance Store, Azure managed disks, Google Cloud Persistent Disks and Local SSDs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E53EDC6-E7A0-411C-871D-6FE54ADF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16721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B346F-EED4-45C5-A1BE-1D01BF668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en-US" dirty="0"/>
              <a:t>File Storage</a:t>
            </a:r>
          </a:p>
        </p:txBody>
      </p:sp>
      <p:pic>
        <p:nvPicPr>
          <p:cNvPr id="8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1EAD4DE2-1DAD-42A1-BA7B-3C81CE1BC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00" y="1369227"/>
            <a:ext cx="3856114" cy="3856114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4F6BF16-26CF-47A4-AF53-D1F5EEF88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2075" y="2407436"/>
            <a:ext cx="6574973" cy="34616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53EDC6-E7A0-411C-871D-6FE54ADF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27A1DE-0ECF-47DC-A37B-628FCDC2651F}"/>
              </a:ext>
            </a:extLst>
          </p:cNvPr>
          <p:cNvSpPr txBox="1"/>
          <p:nvPr/>
        </p:nvSpPr>
        <p:spPr>
          <a:xfrm>
            <a:off x="4974769" y="2407436"/>
            <a:ext cx="6574973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Hierarchical with folders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Accessed over a network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Only interacts with the storage system at the file level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Block storage layer managed behind the scenes by another host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Protocols include SMB and NFS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Read, Write,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Modify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Delete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Examples – Windows SMB file shares, SAMBA open source file shares, Linux NFS targets, NetApp filers, AWS EFS, AWS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FSx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for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Lustre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AWS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FSx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for Windows Server, Azure Files, Google Cloud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Filestore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302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3734CDA-1CE8-4F1C-B0B3-AAB252B01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D094A1-1DDB-4A5C-B36C-957D7BE9A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Object Storage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2B386F-243A-42D2-B685-994CAD5C9A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00" y="1501626"/>
            <a:ext cx="3856114" cy="3591316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7143990-FA50-4B23-AE6D-E17D22F52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63482" y="2246569"/>
            <a:ext cx="58521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0772AA4-98CB-4352-BEEB-75A61B98142E}"/>
              </a:ext>
            </a:extLst>
          </p:cNvPr>
          <p:cNvSpPr txBox="1"/>
          <p:nvPr/>
        </p:nvSpPr>
        <p:spPr>
          <a:xfrm>
            <a:off x="4974769" y="2407436"/>
            <a:ext cx="6574973" cy="3461657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/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Flat address space – no folders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Hierarchy can be simulated by prefixes like “photos/” which aren’t truly folders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Accessed over a network via API calls (GET, PUT, POST, COPY, DELETE, etc.)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Protocol primarily HTTPS, REST web service interface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Read, Write, Delete (no Modify!)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Good for storing data that doesn’t frequently change i.e. logging, big data analytics, static web content, backups and archives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 good for high change rate data i.e. relational databases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Examples – AWS S3, AWS Glacier, Azure Blob, Google Cloud Storage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E53EDC6-E7A0-411C-871D-6FE54ADF9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73864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BCDCC-3E9B-41CE-85D8-E4B4E473C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Measuring Storage Performance</a:t>
            </a:r>
            <a:br>
              <a:rPr lang="en-US" dirty="0"/>
            </a:br>
            <a:r>
              <a:rPr lang="en-US" sz="3600" dirty="0"/>
              <a:t>I/O Patterns, Block Sizes, Read/Write Ratios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0A1A54A-03DB-426A-AA0A-53E185C66D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40680" y="2316297"/>
            <a:ext cx="5715000" cy="3429000"/>
          </a:xfrm>
        </p:spPr>
      </p:pic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CE1A1F97-E919-4F83-A81F-422B5E6C18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165" y="427280"/>
            <a:ext cx="1459515" cy="14507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03962B-30AF-4D47-8F29-5793F9A75697}"/>
              </a:ext>
            </a:extLst>
          </p:cNvPr>
          <p:cNvSpPr txBox="1"/>
          <p:nvPr/>
        </p:nvSpPr>
        <p:spPr>
          <a:xfrm>
            <a:off x="1195754" y="1997612"/>
            <a:ext cx="46142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Sequential I/O means to access the very next adjacent block in order on the media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 I/O means to access another block that is not adjacent to current block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IOPS is </a:t>
            </a:r>
            <a:r>
              <a:rPr lang="en-US" dirty="0" err="1"/>
              <a:t>Input/Output</a:t>
            </a:r>
            <a:r>
              <a:rPr lang="en-US" dirty="0"/>
              <a:t> Operations Per Second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I/O operation is to request a read or write of a certain block size, i.e. 4KB, 256KB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Block size in storage performance is how large of a block is being requested for IOPS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Storage performance is measured by specifying a ratio of sequential to random access patterns, block size, and read/write ratio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i.e. 100% sequential, 0% random, 1KB block size, 100% read, 0% write</a:t>
            </a:r>
          </a:p>
        </p:txBody>
      </p:sp>
    </p:spTree>
    <p:extLst>
      <p:ext uri="{BB962C8B-B14F-4D97-AF65-F5344CB8AC3E}">
        <p14:creationId xmlns:p14="http://schemas.microsoft.com/office/powerpoint/2010/main" val="215494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0D4A3-3F71-4D9D-836F-5ED1D27A7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Storage Types</a:t>
            </a:r>
          </a:p>
        </p:txBody>
      </p:sp>
      <p:pic>
        <p:nvPicPr>
          <p:cNvPr id="4" name="Content Placeholder 3" descr="A close up of a speaker&#10;&#10;Description automatically generated">
            <a:extLst>
              <a:ext uri="{FF2B5EF4-FFF2-40B4-BE49-F238E27FC236}">
                <a16:creationId xmlns:a16="http://schemas.microsoft.com/office/drawing/2014/main" id="{6A138890-4508-4A50-99BC-4410BDEE40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880" y="3152430"/>
            <a:ext cx="1828800" cy="2466975"/>
          </a:xfrm>
          <a:prstGeom prst="rect">
            <a:avLst/>
          </a:prstGeom>
        </p:spPr>
      </p:pic>
      <p:pic>
        <p:nvPicPr>
          <p:cNvPr id="5" name="Content Placeholder 4" descr="A picture containing computer, indoor, laptop, keyboard&#10;&#10;Description automatically generated">
            <a:extLst>
              <a:ext uri="{FF2B5EF4-FFF2-40B4-BE49-F238E27FC236}">
                <a16:creationId xmlns:a16="http://schemas.microsoft.com/office/drawing/2014/main" id="{7E6EC99B-7BB8-4307-A469-F4CAE08D64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479" y="2898341"/>
            <a:ext cx="2975151" cy="29751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01CD2F-98FC-4924-884E-E2A5A5F126ED}"/>
              </a:ext>
            </a:extLst>
          </p:cNvPr>
          <p:cNvSpPr txBox="1"/>
          <p:nvPr/>
        </p:nvSpPr>
        <p:spPr>
          <a:xfrm>
            <a:off x="1958827" y="2054501"/>
            <a:ext cx="2511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Magnetic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F64146-1EE4-404E-AFD0-ED44B4336484}"/>
              </a:ext>
            </a:extLst>
          </p:cNvPr>
          <p:cNvSpPr txBox="1"/>
          <p:nvPr/>
        </p:nvSpPr>
        <p:spPr>
          <a:xfrm>
            <a:off x="7111479" y="2066342"/>
            <a:ext cx="28632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Solid State</a:t>
            </a:r>
          </a:p>
        </p:txBody>
      </p:sp>
    </p:spTree>
    <p:extLst>
      <p:ext uri="{BB962C8B-B14F-4D97-AF65-F5344CB8AC3E}">
        <p14:creationId xmlns:p14="http://schemas.microsoft.com/office/powerpoint/2010/main" val="1271586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40791F6-715D-481A-9C4A-3645AECF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E4DE73-B0EA-4EDA-9102-A6729E3FB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7309" y="634946"/>
            <a:ext cx="6432434" cy="1450757"/>
          </a:xfrm>
        </p:spPr>
        <p:txBody>
          <a:bodyPr>
            <a:normAutofit/>
          </a:bodyPr>
          <a:lstStyle/>
          <a:p>
            <a:r>
              <a:rPr lang="en-US" dirty="0"/>
              <a:t>Magnetic Storage (HDD)</a:t>
            </a:r>
          </a:p>
        </p:txBody>
      </p:sp>
      <p:pic>
        <p:nvPicPr>
          <p:cNvPr id="4" name="Picture 3" descr="A close up of a speaker&#10;&#10;Description automatically generated">
            <a:extLst>
              <a:ext uri="{FF2B5EF4-FFF2-40B4-BE49-F238E27FC236}">
                <a16:creationId xmlns:a16="http://schemas.microsoft.com/office/drawing/2014/main" id="{B7D413EF-1DD8-4A58-835E-49F2F192B7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381"/>
          <a:stretch/>
        </p:blipFill>
        <p:spPr>
          <a:xfrm>
            <a:off x="633999" y="640081"/>
            <a:ext cx="4001315" cy="531440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40F83A4-FAC4-4867-95A5-BBFD280C7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80720" y="2267421"/>
            <a:ext cx="60350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11CBAFA-D7E0-40A7-BB94-2C05304B4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E861FD0-881D-4C19-AB2F-4BDB99D9D52E}"/>
              </a:ext>
            </a:extLst>
          </p:cNvPr>
          <p:cNvSpPr txBox="1"/>
          <p:nvPr/>
        </p:nvSpPr>
        <p:spPr>
          <a:xfrm>
            <a:off x="4974769" y="2407436"/>
            <a:ext cx="6574973" cy="34616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 capacity (up to 16TB)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Low price (2 cents per gigabyte)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Orders of magnitude lower IOPS performance than SSD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~220MB/sec maximum throughput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~4ms average latency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600 maximum IOPS</a:t>
            </a:r>
          </a:p>
          <a:p>
            <a:pPr marL="285750" indent="-285750">
              <a:spcAft>
                <a:spcPts val="600"/>
              </a:spcAft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Good at sequential I/O, horrible at random I/O</a:t>
            </a:r>
          </a:p>
        </p:txBody>
      </p:sp>
    </p:spTree>
    <p:extLst>
      <p:ext uri="{BB962C8B-B14F-4D97-AF65-F5344CB8AC3E}">
        <p14:creationId xmlns:p14="http://schemas.microsoft.com/office/powerpoint/2010/main" val="175432948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412524"/>
      </a:dk2>
      <a:lt2>
        <a:srgbClr val="E2E8E8"/>
      </a:lt2>
      <a:accent1>
        <a:srgbClr val="C34D7A"/>
      </a:accent1>
      <a:accent2>
        <a:srgbClr val="B13E3B"/>
      </a:accent2>
      <a:accent3>
        <a:srgbClr val="C3824D"/>
      </a:accent3>
      <a:accent4>
        <a:srgbClr val="3BB197"/>
      </a:accent4>
      <a:accent5>
        <a:srgbClr val="4DACC3"/>
      </a:accent5>
      <a:accent6>
        <a:srgbClr val="3B69B1"/>
      </a:accent6>
      <a:hlink>
        <a:srgbClr val="319194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1076</TotalTime>
  <Words>2292</Words>
  <Application>Microsoft Office PowerPoint</Application>
  <PresentationFormat>Widescreen</PresentationFormat>
  <Paragraphs>205</Paragraphs>
  <Slides>28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RetrospectVTI</vt:lpstr>
      <vt:lpstr>So You Want To Be A Storage Nerd?</vt:lpstr>
      <vt:lpstr>Who is this nerd?</vt:lpstr>
      <vt:lpstr>Three ways to address storage</vt:lpstr>
      <vt:lpstr>Block Storage</vt:lpstr>
      <vt:lpstr>File Storage</vt:lpstr>
      <vt:lpstr>Object Storage</vt:lpstr>
      <vt:lpstr>Measuring Storage Performance I/O Patterns, Block Sizes, Read/Write Ratios</vt:lpstr>
      <vt:lpstr>Storage Types</vt:lpstr>
      <vt:lpstr>Magnetic Storage (HDD)</vt:lpstr>
      <vt:lpstr>Magnetic Storage Latency</vt:lpstr>
      <vt:lpstr>Solid State Storage (SSD)</vt:lpstr>
      <vt:lpstr>Solid State Storage Latency</vt:lpstr>
      <vt:lpstr>AWS Storage Options</vt:lpstr>
      <vt:lpstr>S3 – Simple Storage Service</vt:lpstr>
      <vt:lpstr>S3 – Simple Storage Service</vt:lpstr>
      <vt:lpstr>S3 – Simple Storage Service</vt:lpstr>
      <vt:lpstr>S3 Glacier</vt:lpstr>
      <vt:lpstr> EBS – Elastic Block Store</vt:lpstr>
      <vt:lpstr> EBS – Elastic Block Store</vt:lpstr>
      <vt:lpstr>EC2 Instance Store</vt:lpstr>
      <vt:lpstr>Volume Gateway AWS Storage Gateway service</vt:lpstr>
      <vt:lpstr>EFS – Elastic File System</vt:lpstr>
      <vt:lpstr>FSx for Lustre</vt:lpstr>
      <vt:lpstr>FSx for Windows File Server</vt:lpstr>
      <vt:lpstr>File Gateway AWS Storage Gateway service</vt:lpstr>
      <vt:lpstr>Tape Gateway AWS Storage Gateway service</vt:lpstr>
      <vt:lpstr>AWS Backup</vt:lpstr>
      <vt:lpstr>AWS Snowball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 You Want To Be A Storage Nerd?</dc:title>
  <dc:creator>Ben Davis</dc:creator>
  <cp:lastModifiedBy>Ben Davis</cp:lastModifiedBy>
  <cp:revision>1</cp:revision>
  <dcterms:created xsi:type="dcterms:W3CDTF">2019-08-18T02:11:01Z</dcterms:created>
  <dcterms:modified xsi:type="dcterms:W3CDTF">2019-08-20T18:42:45Z</dcterms:modified>
</cp:coreProperties>
</file>